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1"/>
  </p:notesMasterIdLst>
  <p:handoutMasterIdLst>
    <p:handoutMasterId r:id="rId72"/>
  </p:handoutMasterIdLst>
  <p:sldIdLst>
    <p:sldId id="256" r:id="rId2"/>
    <p:sldId id="260" r:id="rId3"/>
    <p:sldId id="422" r:id="rId4"/>
    <p:sldId id="537" r:id="rId5"/>
    <p:sldId id="538" r:id="rId6"/>
    <p:sldId id="539" r:id="rId7"/>
    <p:sldId id="540" r:id="rId8"/>
    <p:sldId id="423" r:id="rId9"/>
    <p:sldId id="523" r:id="rId10"/>
    <p:sldId id="437" r:id="rId11"/>
    <p:sldId id="426" r:id="rId12"/>
    <p:sldId id="541" r:id="rId13"/>
    <p:sldId id="547" r:id="rId14"/>
    <p:sldId id="427" r:id="rId15"/>
    <p:sldId id="428" r:id="rId16"/>
    <p:sldId id="429" r:id="rId17"/>
    <p:sldId id="430" r:id="rId18"/>
    <p:sldId id="520" r:id="rId19"/>
    <p:sldId id="526" r:id="rId20"/>
    <p:sldId id="529" r:id="rId21"/>
    <p:sldId id="531" r:id="rId22"/>
    <p:sldId id="532" r:id="rId23"/>
    <p:sldId id="533" r:id="rId24"/>
    <p:sldId id="534" r:id="rId25"/>
    <p:sldId id="535" r:id="rId26"/>
    <p:sldId id="431" r:id="rId27"/>
    <p:sldId id="432" r:id="rId28"/>
    <p:sldId id="543" r:id="rId29"/>
    <p:sldId id="548" r:id="rId30"/>
    <p:sldId id="549" r:id="rId31"/>
    <p:sldId id="438" r:id="rId32"/>
    <p:sldId id="527" r:id="rId33"/>
    <p:sldId id="440" r:id="rId34"/>
    <p:sldId id="436" r:id="rId35"/>
    <p:sldId id="517" r:id="rId36"/>
    <p:sldId id="441" r:id="rId37"/>
    <p:sldId id="536" r:id="rId38"/>
    <p:sldId id="442" r:id="rId39"/>
    <p:sldId id="515" r:id="rId40"/>
    <p:sldId id="439" r:id="rId41"/>
    <p:sldId id="444" r:id="rId42"/>
    <p:sldId id="443" r:id="rId43"/>
    <p:sldId id="445" r:id="rId44"/>
    <p:sldId id="446" r:id="rId45"/>
    <p:sldId id="521" r:id="rId46"/>
    <p:sldId id="471" r:id="rId47"/>
    <p:sldId id="518" r:id="rId48"/>
    <p:sldId id="487" r:id="rId49"/>
    <p:sldId id="544" r:id="rId50"/>
    <p:sldId id="545" r:id="rId51"/>
    <p:sldId id="488" r:id="rId52"/>
    <p:sldId id="546" r:id="rId53"/>
    <p:sldId id="492" r:id="rId54"/>
    <p:sldId id="493" r:id="rId55"/>
    <p:sldId id="494" r:id="rId56"/>
    <p:sldId id="495" r:id="rId57"/>
    <p:sldId id="519" r:id="rId58"/>
    <p:sldId id="496" r:id="rId59"/>
    <p:sldId id="498" r:id="rId60"/>
    <p:sldId id="550" r:id="rId61"/>
    <p:sldId id="503" r:id="rId62"/>
    <p:sldId id="504" r:id="rId63"/>
    <p:sldId id="505" r:id="rId64"/>
    <p:sldId id="551" r:id="rId65"/>
    <p:sldId id="508" r:id="rId66"/>
    <p:sldId id="552" r:id="rId67"/>
    <p:sldId id="509" r:id="rId68"/>
    <p:sldId id="481" r:id="rId69"/>
    <p:sldId id="318" r:id="rId7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 userDrawn="1">
          <p15:clr>
            <a:srgbClr val="A4A3A4"/>
          </p15:clr>
        </p15:guide>
        <p15:guide id="2" pos="2928" userDrawn="1">
          <p15:clr>
            <a:srgbClr val="A4A3A4"/>
          </p15:clr>
        </p15:guide>
        <p15:guide id="3" orient="horz" pos="2928">
          <p15:clr>
            <a:srgbClr val="A4A3A4"/>
          </p15:clr>
        </p15:guide>
        <p15:guide id="4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89520" autoAdjust="0"/>
  </p:normalViewPr>
  <p:slideViewPr>
    <p:cSldViewPr>
      <p:cViewPr varScale="1">
        <p:scale>
          <a:sx n="67" d="100"/>
          <a:sy n="67" d="100"/>
        </p:scale>
        <p:origin x="1296" y="5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23584"/>
    </p:cViewPr>
  </p:sorterViewPr>
  <p:notesViewPr>
    <p:cSldViewPr>
      <p:cViewPr varScale="1">
        <p:scale>
          <a:sx n="60" d="100"/>
          <a:sy n="60" d="100"/>
        </p:scale>
        <p:origin x="-2592" y="-91"/>
      </p:cViewPr>
      <p:guideLst>
        <p:guide orient="horz" pos="2208"/>
        <p:guide pos="2928"/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58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59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6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61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#64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#65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58" qsCatId="simple" csTypeId="urn:microsoft.com/office/officeart/2005/8/colors/accent1_2#58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 b="1" dirty="0" smtClean="0"/>
            <a:t>Basic Networked Application Concepts</a:t>
          </a:r>
          <a:endParaRPr lang="en-US" sz="2800" b="1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E-Mail</a:t>
          </a:r>
          <a:endParaRPr lang="en-US" sz="2800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Voice over IP</a:t>
          </a:r>
          <a:endParaRPr lang="en-US" sz="2800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HTTP and HTML</a:t>
          </a:r>
          <a:endParaRPr lang="en-US" sz="2800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Peer-to-Peer (P2P) Applications</a:t>
          </a:r>
          <a:endParaRPr lang="en-US" sz="2800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ECF80BE6-1488-4C06-A73D-E3FED7ACFC69}" type="presOf" srcId="{0A081AEC-8248-4DAF-A528-AF8004ED536F}" destId="{05109C4D-C47D-4B53-9FD7-3B9155313FBC}" srcOrd="0" destOrd="0" presId="urn:microsoft.com/office/officeart/2005/8/layout/list1"/>
    <dgm:cxn modelId="{F405695D-AA7D-4FA4-980F-CA7DF0948549}" type="presOf" srcId="{FDDFCEB3-D85D-41D5-BE70-F55F833AB9CF}" destId="{99BCB51E-A37A-4EB3-AB4C-A979A8A01F38}" srcOrd="1" destOrd="0" presId="urn:microsoft.com/office/officeart/2005/8/layout/list1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F11EDACA-F35B-496B-BDBB-D7A3C276B439}" type="presOf" srcId="{05E7C54C-0668-455D-A814-C5155608753B}" destId="{9FDEE972-5FE7-47E5-84FD-4704EBD01C26}" srcOrd="0" destOrd="0" presId="urn:microsoft.com/office/officeart/2005/8/layout/list1"/>
    <dgm:cxn modelId="{83745A4C-4818-4228-AA03-E7D50970EFEB}" type="presOf" srcId="{0A081AEC-8248-4DAF-A528-AF8004ED536F}" destId="{6816AD51-5A02-4278-9D16-501A620036D8}" srcOrd="1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D82EF132-0BA3-4D61-A7CD-6AC1E1562F94}" type="presOf" srcId="{038D6E2C-EF3B-4F45-B09F-052A2F076B8E}" destId="{CA752C81-D4F2-4021-96CD-B5BE329B9F92}" srcOrd="0" destOrd="0" presId="urn:microsoft.com/office/officeart/2005/8/layout/list1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0F8AD2A9-150B-45C7-B4F4-455DE5898DC8}" type="presOf" srcId="{440C20CC-C996-45B9-A5B6-EBBB57CEA719}" destId="{08D7D7EF-76B7-4CDC-A750-CE20C5EC45E9}" srcOrd="0" destOrd="0" presId="urn:microsoft.com/office/officeart/2005/8/layout/list1"/>
    <dgm:cxn modelId="{FBFCE891-68B4-44A8-B5A9-285DE7F2EB81}" type="presOf" srcId="{7787DD5E-A118-4159-BAE5-A1F8FDD7D90C}" destId="{04036BC3-F8CA-4B05-91F2-F5FFF1424E90}" srcOrd="0" destOrd="0" presId="urn:microsoft.com/office/officeart/2005/8/layout/list1"/>
    <dgm:cxn modelId="{FFA41C40-0C62-4D88-AE11-843DF47B33CF}" type="presOf" srcId="{FDDFCEB3-D85D-41D5-BE70-F55F833AB9CF}" destId="{782BD966-BEB2-467D-95DB-90EBB95FF10B}" srcOrd="0" destOrd="0" presId="urn:microsoft.com/office/officeart/2005/8/layout/list1"/>
    <dgm:cxn modelId="{7EF72752-68C0-4299-9670-3B8D98AA72B0}" type="presOf" srcId="{05E7C54C-0668-455D-A814-C5155608753B}" destId="{A111E8C8-B161-4A51-ADF9-4158FD7EFA66}" srcOrd="1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67B0946A-71EB-493F-836B-DB302B2E6C83}" type="presOf" srcId="{7787DD5E-A118-4159-BAE5-A1F8FDD7D90C}" destId="{6347B6A8-675A-4543-BF84-51CDB0B5DEC9}" srcOrd="1" destOrd="0" presId="urn:microsoft.com/office/officeart/2005/8/layout/list1"/>
    <dgm:cxn modelId="{A9A46424-CE8C-440C-9F7F-D959A2646496}" type="presOf" srcId="{038D6E2C-EF3B-4F45-B09F-052A2F076B8E}" destId="{70C2D828-16E1-4E7F-ADD2-D2B771400BDC}" srcOrd="1" destOrd="0" presId="urn:microsoft.com/office/officeart/2005/8/layout/list1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2BE165F2-5FDB-4B8D-AA1F-3EC5D6D77C41}" type="presParOf" srcId="{08D7D7EF-76B7-4CDC-A750-CE20C5EC45E9}" destId="{F4BCA5B3-CF4D-4CBB-A57A-5BFDD6A2E2B7}" srcOrd="0" destOrd="0" presId="urn:microsoft.com/office/officeart/2005/8/layout/list1"/>
    <dgm:cxn modelId="{4CFD5B53-5874-44AF-9D4F-B6A4D9135224}" type="presParOf" srcId="{F4BCA5B3-CF4D-4CBB-A57A-5BFDD6A2E2B7}" destId="{782BD966-BEB2-467D-95DB-90EBB95FF10B}" srcOrd="0" destOrd="0" presId="urn:microsoft.com/office/officeart/2005/8/layout/list1"/>
    <dgm:cxn modelId="{75332DD8-1AE0-469C-BAD8-D643E72EAF17}" type="presParOf" srcId="{F4BCA5B3-CF4D-4CBB-A57A-5BFDD6A2E2B7}" destId="{99BCB51E-A37A-4EB3-AB4C-A979A8A01F38}" srcOrd="1" destOrd="0" presId="urn:microsoft.com/office/officeart/2005/8/layout/list1"/>
    <dgm:cxn modelId="{7E63ED56-0FEB-438A-90B8-B5A00B59E664}" type="presParOf" srcId="{08D7D7EF-76B7-4CDC-A750-CE20C5EC45E9}" destId="{DDAB02D1-C264-4B0C-80D7-C8835D57F01C}" srcOrd="1" destOrd="0" presId="urn:microsoft.com/office/officeart/2005/8/layout/list1"/>
    <dgm:cxn modelId="{5E6E143C-2723-4669-B650-EDC795CAF03B}" type="presParOf" srcId="{08D7D7EF-76B7-4CDC-A750-CE20C5EC45E9}" destId="{035A2F41-E1AE-44ED-8F0D-1E9A56A809AA}" srcOrd="2" destOrd="0" presId="urn:microsoft.com/office/officeart/2005/8/layout/list1"/>
    <dgm:cxn modelId="{7AE70771-1209-4DA5-94E3-EA9BE239581B}" type="presParOf" srcId="{08D7D7EF-76B7-4CDC-A750-CE20C5EC45E9}" destId="{3CB82DDF-9C52-4FF2-902A-6E26DE4D7B40}" srcOrd="3" destOrd="0" presId="urn:microsoft.com/office/officeart/2005/8/layout/list1"/>
    <dgm:cxn modelId="{C78688CD-19C2-42A7-A452-96230BCB5C55}" type="presParOf" srcId="{08D7D7EF-76B7-4CDC-A750-CE20C5EC45E9}" destId="{0B3F144F-8C8D-4738-90D2-EC7C3946E4A6}" srcOrd="4" destOrd="0" presId="urn:microsoft.com/office/officeart/2005/8/layout/list1"/>
    <dgm:cxn modelId="{108AF465-0944-42B9-8D9A-B1AA762886B0}" type="presParOf" srcId="{0B3F144F-8C8D-4738-90D2-EC7C3946E4A6}" destId="{05109C4D-C47D-4B53-9FD7-3B9155313FBC}" srcOrd="0" destOrd="0" presId="urn:microsoft.com/office/officeart/2005/8/layout/list1"/>
    <dgm:cxn modelId="{E8B4048E-A562-455C-A651-B59523A86379}" type="presParOf" srcId="{0B3F144F-8C8D-4738-90D2-EC7C3946E4A6}" destId="{6816AD51-5A02-4278-9D16-501A620036D8}" srcOrd="1" destOrd="0" presId="urn:microsoft.com/office/officeart/2005/8/layout/list1"/>
    <dgm:cxn modelId="{DD7D8EDF-CC7A-4118-A51C-014B289FD91D}" type="presParOf" srcId="{08D7D7EF-76B7-4CDC-A750-CE20C5EC45E9}" destId="{1E1D4528-6BD7-4D8F-B6DF-B97F1D510D61}" srcOrd="5" destOrd="0" presId="urn:microsoft.com/office/officeart/2005/8/layout/list1"/>
    <dgm:cxn modelId="{EDD128EB-3CA8-4D4F-A750-9FF1BFF7B997}" type="presParOf" srcId="{08D7D7EF-76B7-4CDC-A750-CE20C5EC45E9}" destId="{E1E754EB-A47D-441E-B41B-F4699E1D1E35}" srcOrd="6" destOrd="0" presId="urn:microsoft.com/office/officeart/2005/8/layout/list1"/>
    <dgm:cxn modelId="{63AF669D-8132-4E6D-B613-62C733EE6296}" type="presParOf" srcId="{08D7D7EF-76B7-4CDC-A750-CE20C5EC45E9}" destId="{55F0F1D8-5E09-4529-8BA3-904536D46B3D}" srcOrd="7" destOrd="0" presId="urn:microsoft.com/office/officeart/2005/8/layout/list1"/>
    <dgm:cxn modelId="{F434433B-AE36-4102-A4C9-C7E5D3357EDF}" type="presParOf" srcId="{08D7D7EF-76B7-4CDC-A750-CE20C5EC45E9}" destId="{5D0D0A97-EF9C-4166-A52F-7F23995543D9}" srcOrd="8" destOrd="0" presId="urn:microsoft.com/office/officeart/2005/8/layout/list1"/>
    <dgm:cxn modelId="{F241C86F-6ED3-4966-9567-F48F4A652AE1}" type="presParOf" srcId="{5D0D0A97-EF9C-4166-A52F-7F23995543D9}" destId="{CA752C81-D4F2-4021-96CD-B5BE329B9F92}" srcOrd="0" destOrd="0" presId="urn:microsoft.com/office/officeart/2005/8/layout/list1"/>
    <dgm:cxn modelId="{BED7DBED-BB98-4006-A649-621344789BEC}" type="presParOf" srcId="{5D0D0A97-EF9C-4166-A52F-7F23995543D9}" destId="{70C2D828-16E1-4E7F-ADD2-D2B771400BDC}" srcOrd="1" destOrd="0" presId="urn:microsoft.com/office/officeart/2005/8/layout/list1"/>
    <dgm:cxn modelId="{EDD47A43-DFAD-4CAE-BE2A-7702368462BA}" type="presParOf" srcId="{08D7D7EF-76B7-4CDC-A750-CE20C5EC45E9}" destId="{2E1F06BB-40C0-482E-9B9E-3D9E25F8212D}" srcOrd="9" destOrd="0" presId="urn:microsoft.com/office/officeart/2005/8/layout/list1"/>
    <dgm:cxn modelId="{4F50D653-5B40-4AC9-8649-0D1DB3F1FB8C}" type="presParOf" srcId="{08D7D7EF-76B7-4CDC-A750-CE20C5EC45E9}" destId="{C6229F7B-E540-40D9-88E5-61DB63361BC3}" srcOrd="10" destOrd="0" presId="urn:microsoft.com/office/officeart/2005/8/layout/list1"/>
    <dgm:cxn modelId="{0888D209-804F-4678-9F12-F6B7301558AE}" type="presParOf" srcId="{08D7D7EF-76B7-4CDC-A750-CE20C5EC45E9}" destId="{9B46F054-A228-462B-B715-4E633B088F0A}" srcOrd="11" destOrd="0" presId="urn:microsoft.com/office/officeart/2005/8/layout/list1"/>
    <dgm:cxn modelId="{0F5C1F41-69C1-467A-9522-8D6236B5FD1E}" type="presParOf" srcId="{08D7D7EF-76B7-4CDC-A750-CE20C5EC45E9}" destId="{0A214A1C-C876-4B66-876B-396E1DD1316A}" srcOrd="12" destOrd="0" presId="urn:microsoft.com/office/officeart/2005/8/layout/list1"/>
    <dgm:cxn modelId="{06DFDE5D-E66D-4DB4-8D22-A4FD4265947B}" type="presParOf" srcId="{0A214A1C-C876-4B66-876B-396E1DD1316A}" destId="{9FDEE972-5FE7-47E5-84FD-4704EBD01C26}" srcOrd="0" destOrd="0" presId="urn:microsoft.com/office/officeart/2005/8/layout/list1"/>
    <dgm:cxn modelId="{56C9DADA-A8EA-41C9-9286-4AA5D9DACEFB}" type="presParOf" srcId="{0A214A1C-C876-4B66-876B-396E1DD1316A}" destId="{A111E8C8-B161-4A51-ADF9-4158FD7EFA66}" srcOrd="1" destOrd="0" presId="urn:microsoft.com/office/officeart/2005/8/layout/list1"/>
    <dgm:cxn modelId="{9775DD5E-7C04-45FD-AEB6-5E59EB129876}" type="presParOf" srcId="{08D7D7EF-76B7-4CDC-A750-CE20C5EC45E9}" destId="{D7044E05-2AB7-46A3-878C-BE8430BEDCC2}" srcOrd="13" destOrd="0" presId="urn:microsoft.com/office/officeart/2005/8/layout/list1"/>
    <dgm:cxn modelId="{2A0CEA2B-4D7D-4A7B-B504-378037E7B889}" type="presParOf" srcId="{08D7D7EF-76B7-4CDC-A750-CE20C5EC45E9}" destId="{C31E6C41-A269-4DC1-84CB-AD6D1E8AEEF4}" srcOrd="14" destOrd="0" presId="urn:microsoft.com/office/officeart/2005/8/layout/list1"/>
    <dgm:cxn modelId="{82603BBD-26F0-48EA-9D39-29F65A1AD4E5}" type="presParOf" srcId="{08D7D7EF-76B7-4CDC-A750-CE20C5EC45E9}" destId="{EA17A932-58D1-4E48-A516-D58E0BD05894}" srcOrd="15" destOrd="0" presId="urn:microsoft.com/office/officeart/2005/8/layout/list1"/>
    <dgm:cxn modelId="{4E7E662C-5B51-4E3A-A826-9EA819EEA84D}" type="presParOf" srcId="{08D7D7EF-76B7-4CDC-A750-CE20C5EC45E9}" destId="{5CA1D1BE-2F21-4503-A723-0BC1B1261073}" srcOrd="16" destOrd="0" presId="urn:microsoft.com/office/officeart/2005/8/layout/list1"/>
    <dgm:cxn modelId="{FEB6F3D7-C588-49AC-BDBA-690DB6A0A6E8}" type="presParOf" srcId="{5CA1D1BE-2F21-4503-A723-0BC1B1261073}" destId="{04036BC3-F8CA-4B05-91F2-F5FFF1424E90}" srcOrd="0" destOrd="0" presId="urn:microsoft.com/office/officeart/2005/8/layout/list1"/>
    <dgm:cxn modelId="{389113E6-54AF-40F5-AEF0-1205FC88FB0F}" type="presParOf" srcId="{5CA1D1BE-2F21-4503-A723-0BC1B1261073}" destId="{6347B6A8-675A-4543-BF84-51CDB0B5DEC9}" srcOrd="1" destOrd="0" presId="urn:microsoft.com/office/officeart/2005/8/layout/list1"/>
    <dgm:cxn modelId="{8CE423F7-75BA-4E13-9D47-25E1E528E0B0}" type="presParOf" srcId="{08D7D7EF-76B7-4CDC-A750-CE20C5EC45E9}" destId="{E77B3C5A-E41E-4520-BE8E-A8E0A4F56CE5}" srcOrd="17" destOrd="0" presId="urn:microsoft.com/office/officeart/2005/8/layout/list1"/>
    <dgm:cxn modelId="{970D3046-4C72-425D-B0C2-B30639EB7BC0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59" qsCatId="simple" csTypeId="urn:microsoft.com/office/officeart/2005/8/colors/accent1_2#59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b="0" dirty="0" smtClean="0"/>
            <a:t>Terminal-Host v Client/Server Processing</a:t>
          </a:r>
          <a:endParaRPr lang="en-US" sz="2800" b="0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600" b="1" dirty="0" smtClean="0"/>
            <a:t>E-Mail</a:t>
          </a:r>
          <a:endParaRPr lang="en-US" sz="3600" b="1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Voice over IP</a:t>
          </a:r>
          <a:endParaRPr lang="en-US" sz="2800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HTTP and HTML</a:t>
          </a:r>
          <a:endParaRPr lang="en-US" sz="2800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Peer-to-Peer (P2P) Applications</a:t>
          </a:r>
          <a:endParaRPr lang="en-US" sz="2800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66081CF5-62B0-49AA-B6D4-3FF7C3628D67}" type="presOf" srcId="{440C20CC-C996-45B9-A5B6-EBBB57CEA719}" destId="{08D7D7EF-76B7-4CDC-A750-CE20C5EC45E9}" srcOrd="0" destOrd="0" presId="urn:microsoft.com/office/officeart/2005/8/layout/list1"/>
    <dgm:cxn modelId="{97E78BC6-80C3-4875-99FF-4DA05C0916F7}" type="presOf" srcId="{FDDFCEB3-D85D-41D5-BE70-F55F833AB9CF}" destId="{99BCB51E-A37A-4EB3-AB4C-A979A8A01F38}" srcOrd="1" destOrd="0" presId="urn:microsoft.com/office/officeart/2005/8/layout/list1"/>
    <dgm:cxn modelId="{B735F855-5584-4F03-9422-B11D99475FF7}" type="presOf" srcId="{038D6E2C-EF3B-4F45-B09F-052A2F076B8E}" destId="{CA752C81-D4F2-4021-96CD-B5BE329B9F92}" srcOrd="0" destOrd="0" presId="urn:microsoft.com/office/officeart/2005/8/layout/list1"/>
    <dgm:cxn modelId="{F44C0A75-7853-48BF-B46C-2F903C8F80DC}" type="presOf" srcId="{7787DD5E-A118-4159-BAE5-A1F8FDD7D90C}" destId="{04036BC3-F8CA-4B05-91F2-F5FFF1424E90}" srcOrd="0" destOrd="0" presId="urn:microsoft.com/office/officeart/2005/8/layout/list1"/>
    <dgm:cxn modelId="{435F2CD0-3D7D-4677-AA04-515AFE72BC43}" type="presOf" srcId="{05E7C54C-0668-455D-A814-C5155608753B}" destId="{A111E8C8-B161-4A51-ADF9-4158FD7EFA66}" srcOrd="1" destOrd="0" presId="urn:microsoft.com/office/officeart/2005/8/layout/list1"/>
    <dgm:cxn modelId="{FDC43442-3D10-462D-B416-944C6D7CE652}" type="presOf" srcId="{7787DD5E-A118-4159-BAE5-A1F8FDD7D90C}" destId="{6347B6A8-675A-4543-BF84-51CDB0B5DEC9}" srcOrd="1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15BBCF06-E9D4-423C-8A7D-0A906DA5C7B8}" type="presOf" srcId="{FDDFCEB3-D85D-41D5-BE70-F55F833AB9CF}" destId="{782BD966-BEB2-467D-95DB-90EBB95FF10B}" srcOrd="0" destOrd="0" presId="urn:microsoft.com/office/officeart/2005/8/layout/list1"/>
    <dgm:cxn modelId="{01332174-F367-4E5C-AA9A-7A4155AE8E79}" type="presOf" srcId="{0A081AEC-8248-4DAF-A528-AF8004ED536F}" destId="{05109C4D-C47D-4B53-9FD7-3B9155313FBC}" srcOrd="0" destOrd="0" presId="urn:microsoft.com/office/officeart/2005/8/layout/list1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070BFF4C-3F99-42BF-AE3B-363A331C4F00}" type="presOf" srcId="{0A081AEC-8248-4DAF-A528-AF8004ED536F}" destId="{6816AD51-5A02-4278-9D16-501A620036D8}" srcOrd="1" destOrd="0" presId="urn:microsoft.com/office/officeart/2005/8/layout/list1"/>
    <dgm:cxn modelId="{D6BC7931-03BB-407A-89A0-760D22AC4382}" type="presOf" srcId="{05E7C54C-0668-455D-A814-C5155608753B}" destId="{9FDEE972-5FE7-47E5-84FD-4704EBD01C26}" srcOrd="0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C5115C68-A31B-4BCC-856A-39C217EBF131}" type="presOf" srcId="{038D6E2C-EF3B-4F45-B09F-052A2F076B8E}" destId="{70C2D828-16E1-4E7F-ADD2-D2B771400BDC}" srcOrd="1" destOrd="0" presId="urn:microsoft.com/office/officeart/2005/8/layout/list1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07E1F2FE-754C-46C9-A27B-1BE67D0E9169}" type="presParOf" srcId="{08D7D7EF-76B7-4CDC-A750-CE20C5EC45E9}" destId="{F4BCA5B3-CF4D-4CBB-A57A-5BFDD6A2E2B7}" srcOrd="0" destOrd="0" presId="urn:microsoft.com/office/officeart/2005/8/layout/list1"/>
    <dgm:cxn modelId="{951C1490-0A89-4ACD-9F4F-CF7CCCD38EBC}" type="presParOf" srcId="{F4BCA5B3-CF4D-4CBB-A57A-5BFDD6A2E2B7}" destId="{782BD966-BEB2-467D-95DB-90EBB95FF10B}" srcOrd="0" destOrd="0" presId="urn:microsoft.com/office/officeart/2005/8/layout/list1"/>
    <dgm:cxn modelId="{FC4A6079-5ADF-4A70-9618-F393BB8E93DF}" type="presParOf" srcId="{F4BCA5B3-CF4D-4CBB-A57A-5BFDD6A2E2B7}" destId="{99BCB51E-A37A-4EB3-AB4C-A979A8A01F38}" srcOrd="1" destOrd="0" presId="urn:microsoft.com/office/officeart/2005/8/layout/list1"/>
    <dgm:cxn modelId="{C3CFCA57-59BC-471F-A874-B9E03CED9F0A}" type="presParOf" srcId="{08D7D7EF-76B7-4CDC-A750-CE20C5EC45E9}" destId="{DDAB02D1-C264-4B0C-80D7-C8835D57F01C}" srcOrd="1" destOrd="0" presId="urn:microsoft.com/office/officeart/2005/8/layout/list1"/>
    <dgm:cxn modelId="{0CCDACDC-B49C-4B0B-9149-DF542C811592}" type="presParOf" srcId="{08D7D7EF-76B7-4CDC-A750-CE20C5EC45E9}" destId="{035A2F41-E1AE-44ED-8F0D-1E9A56A809AA}" srcOrd="2" destOrd="0" presId="urn:microsoft.com/office/officeart/2005/8/layout/list1"/>
    <dgm:cxn modelId="{7BB3692D-AF10-4C9A-8C05-F2C1E25816EB}" type="presParOf" srcId="{08D7D7EF-76B7-4CDC-A750-CE20C5EC45E9}" destId="{3CB82DDF-9C52-4FF2-902A-6E26DE4D7B40}" srcOrd="3" destOrd="0" presId="urn:microsoft.com/office/officeart/2005/8/layout/list1"/>
    <dgm:cxn modelId="{99F5FBC7-6936-4509-8F8F-E4AC77BE203D}" type="presParOf" srcId="{08D7D7EF-76B7-4CDC-A750-CE20C5EC45E9}" destId="{0B3F144F-8C8D-4738-90D2-EC7C3946E4A6}" srcOrd="4" destOrd="0" presId="urn:microsoft.com/office/officeart/2005/8/layout/list1"/>
    <dgm:cxn modelId="{149570DB-C4C9-4B81-9FAE-4EAD283950A2}" type="presParOf" srcId="{0B3F144F-8C8D-4738-90D2-EC7C3946E4A6}" destId="{05109C4D-C47D-4B53-9FD7-3B9155313FBC}" srcOrd="0" destOrd="0" presId="urn:microsoft.com/office/officeart/2005/8/layout/list1"/>
    <dgm:cxn modelId="{7257FBF7-A4E3-4BEC-965E-82CE5887B501}" type="presParOf" srcId="{0B3F144F-8C8D-4738-90D2-EC7C3946E4A6}" destId="{6816AD51-5A02-4278-9D16-501A620036D8}" srcOrd="1" destOrd="0" presId="urn:microsoft.com/office/officeart/2005/8/layout/list1"/>
    <dgm:cxn modelId="{3BFE8DD3-F4C9-4992-873B-4BDC34569C84}" type="presParOf" srcId="{08D7D7EF-76B7-4CDC-A750-CE20C5EC45E9}" destId="{1E1D4528-6BD7-4D8F-B6DF-B97F1D510D61}" srcOrd="5" destOrd="0" presId="urn:microsoft.com/office/officeart/2005/8/layout/list1"/>
    <dgm:cxn modelId="{9B939E4C-0243-4AFD-9CBD-95AA4D1A0A99}" type="presParOf" srcId="{08D7D7EF-76B7-4CDC-A750-CE20C5EC45E9}" destId="{E1E754EB-A47D-441E-B41B-F4699E1D1E35}" srcOrd="6" destOrd="0" presId="urn:microsoft.com/office/officeart/2005/8/layout/list1"/>
    <dgm:cxn modelId="{B3037F3B-3C56-4693-868D-9B1D74EEA23F}" type="presParOf" srcId="{08D7D7EF-76B7-4CDC-A750-CE20C5EC45E9}" destId="{55F0F1D8-5E09-4529-8BA3-904536D46B3D}" srcOrd="7" destOrd="0" presId="urn:microsoft.com/office/officeart/2005/8/layout/list1"/>
    <dgm:cxn modelId="{6474F90A-F139-4461-BEF9-2CACA709CFB1}" type="presParOf" srcId="{08D7D7EF-76B7-4CDC-A750-CE20C5EC45E9}" destId="{5D0D0A97-EF9C-4166-A52F-7F23995543D9}" srcOrd="8" destOrd="0" presId="urn:microsoft.com/office/officeart/2005/8/layout/list1"/>
    <dgm:cxn modelId="{83663CD3-B95E-4F01-B2CC-9DE8F321747B}" type="presParOf" srcId="{5D0D0A97-EF9C-4166-A52F-7F23995543D9}" destId="{CA752C81-D4F2-4021-96CD-B5BE329B9F92}" srcOrd="0" destOrd="0" presId="urn:microsoft.com/office/officeart/2005/8/layout/list1"/>
    <dgm:cxn modelId="{C5948836-670B-4A04-B4F1-E512B5909FD2}" type="presParOf" srcId="{5D0D0A97-EF9C-4166-A52F-7F23995543D9}" destId="{70C2D828-16E1-4E7F-ADD2-D2B771400BDC}" srcOrd="1" destOrd="0" presId="urn:microsoft.com/office/officeart/2005/8/layout/list1"/>
    <dgm:cxn modelId="{E286E2A2-2AE8-4324-87B4-A306D164DE12}" type="presParOf" srcId="{08D7D7EF-76B7-4CDC-A750-CE20C5EC45E9}" destId="{2E1F06BB-40C0-482E-9B9E-3D9E25F8212D}" srcOrd="9" destOrd="0" presId="urn:microsoft.com/office/officeart/2005/8/layout/list1"/>
    <dgm:cxn modelId="{1B1B8458-EF0F-4F79-B3F0-3395D4B03474}" type="presParOf" srcId="{08D7D7EF-76B7-4CDC-A750-CE20C5EC45E9}" destId="{C6229F7B-E540-40D9-88E5-61DB63361BC3}" srcOrd="10" destOrd="0" presId="urn:microsoft.com/office/officeart/2005/8/layout/list1"/>
    <dgm:cxn modelId="{471434EE-8B24-40CA-8740-F854F119A9A5}" type="presParOf" srcId="{08D7D7EF-76B7-4CDC-A750-CE20C5EC45E9}" destId="{9B46F054-A228-462B-B715-4E633B088F0A}" srcOrd="11" destOrd="0" presId="urn:microsoft.com/office/officeart/2005/8/layout/list1"/>
    <dgm:cxn modelId="{AD290F06-40A8-4A70-BF9D-E78F9742915A}" type="presParOf" srcId="{08D7D7EF-76B7-4CDC-A750-CE20C5EC45E9}" destId="{0A214A1C-C876-4B66-876B-396E1DD1316A}" srcOrd="12" destOrd="0" presId="urn:microsoft.com/office/officeart/2005/8/layout/list1"/>
    <dgm:cxn modelId="{6F0BC768-D477-433B-A6D9-C9A801A02764}" type="presParOf" srcId="{0A214A1C-C876-4B66-876B-396E1DD1316A}" destId="{9FDEE972-5FE7-47E5-84FD-4704EBD01C26}" srcOrd="0" destOrd="0" presId="urn:microsoft.com/office/officeart/2005/8/layout/list1"/>
    <dgm:cxn modelId="{6148AB98-9B12-4E1A-A3E7-D9E091F8B5C2}" type="presParOf" srcId="{0A214A1C-C876-4B66-876B-396E1DD1316A}" destId="{A111E8C8-B161-4A51-ADF9-4158FD7EFA66}" srcOrd="1" destOrd="0" presId="urn:microsoft.com/office/officeart/2005/8/layout/list1"/>
    <dgm:cxn modelId="{1A42DDC5-DCF7-4982-9440-D4D4B5926D24}" type="presParOf" srcId="{08D7D7EF-76B7-4CDC-A750-CE20C5EC45E9}" destId="{D7044E05-2AB7-46A3-878C-BE8430BEDCC2}" srcOrd="13" destOrd="0" presId="urn:microsoft.com/office/officeart/2005/8/layout/list1"/>
    <dgm:cxn modelId="{779C7D97-ADA3-4EAA-BC8E-240B2FEB71A2}" type="presParOf" srcId="{08D7D7EF-76B7-4CDC-A750-CE20C5EC45E9}" destId="{C31E6C41-A269-4DC1-84CB-AD6D1E8AEEF4}" srcOrd="14" destOrd="0" presId="urn:microsoft.com/office/officeart/2005/8/layout/list1"/>
    <dgm:cxn modelId="{3CAB2BCB-1782-4CAF-8C62-41B883789E00}" type="presParOf" srcId="{08D7D7EF-76B7-4CDC-A750-CE20C5EC45E9}" destId="{EA17A932-58D1-4E48-A516-D58E0BD05894}" srcOrd="15" destOrd="0" presId="urn:microsoft.com/office/officeart/2005/8/layout/list1"/>
    <dgm:cxn modelId="{F276EC6D-3613-422E-9F7B-69F97640D6BE}" type="presParOf" srcId="{08D7D7EF-76B7-4CDC-A750-CE20C5EC45E9}" destId="{5CA1D1BE-2F21-4503-A723-0BC1B1261073}" srcOrd="16" destOrd="0" presId="urn:microsoft.com/office/officeart/2005/8/layout/list1"/>
    <dgm:cxn modelId="{258584F6-FDEB-4668-A6A8-04EB0FBAD0EE}" type="presParOf" srcId="{5CA1D1BE-2F21-4503-A723-0BC1B1261073}" destId="{04036BC3-F8CA-4B05-91F2-F5FFF1424E90}" srcOrd="0" destOrd="0" presId="urn:microsoft.com/office/officeart/2005/8/layout/list1"/>
    <dgm:cxn modelId="{5AE596CB-D6D2-418D-AD8D-2DD56CF2F050}" type="presParOf" srcId="{5CA1D1BE-2F21-4503-A723-0BC1B1261073}" destId="{6347B6A8-675A-4543-BF84-51CDB0B5DEC9}" srcOrd="1" destOrd="0" presId="urn:microsoft.com/office/officeart/2005/8/layout/list1"/>
    <dgm:cxn modelId="{5FDD9FE3-8DD2-4214-B641-3610F4F978F6}" type="presParOf" srcId="{08D7D7EF-76B7-4CDC-A750-CE20C5EC45E9}" destId="{E77B3C5A-E41E-4520-BE8E-A8E0A4F56CE5}" srcOrd="17" destOrd="0" presId="urn:microsoft.com/office/officeart/2005/8/layout/list1"/>
    <dgm:cxn modelId="{D08AB098-509B-4870-A205-CC61D353DAD1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60" qsCatId="simple" csTypeId="urn:microsoft.com/office/officeart/2005/8/colors/accent1_2#60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b="0" dirty="0" smtClean="0"/>
            <a:t>Terminal-Host v Client/Server Processing</a:t>
          </a:r>
          <a:endParaRPr lang="en-US" sz="2800" b="0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E-Mail</a:t>
          </a:r>
          <a:endParaRPr lang="en-US" sz="2800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600" b="1" dirty="0" smtClean="0"/>
            <a:t>Voice over IP</a:t>
          </a:r>
          <a:endParaRPr lang="en-US" sz="3600" b="1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HTTP and HTML</a:t>
          </a:r>
          <a:endParaRPr lang="en-US" sz="2800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Peer-to-Peer (P2P) Applications</a:t>
          </a:r>
          <a:endParaRPr lang="en-US" sz="2800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576A73C9-6AF7-4B87-A79A-02F3B48F1EE7}" type="presOf" srcId="{038D6E2C-EF3B-4F45-B09F-052A2F076B8E}" destId="{CA752C81-D4F2-4021-96CD-B5BE329B9F92}" srcOrd="0" destOrd="0" presId="urn:microsoft.com/office/officeart/2005/8/layout/list1"/>
    <dgm:cxn modelId="{A2224C14-E628-4F18-9E34-BBA09E6740AA}" type="presOf" srcId="{7787DD5E-A118-4159-BAE5-A1F8FDD7D90C}" destId="{04036BC3-F8CA-4B05-91F2-F5FFF1424E90}" srcOrd="0" destOrd="0" presId="urn:microsoft.com/office/officeart/2005/8/layout/list1"/>
    <dgm:cxn modelId="{BE58F4B8-ECEE-4AD4-BCD2-E82D9460E6F8}" type="presOf" srcId="{FDDFCEB3-D85D-41D5-BE70-F55F833AB9CF}" destId="{99BCB51E-A37A-4EB3-AB4C-A979A8A01F38}" srcOrd="1" destOrd="0" presId="urn:microsoft.com/office/officeart/2005/8/layout/list1"/>
    <dgm:cxn modelId="{8B4A3DC4-6F1E-4258-A1EF-28830A76A37B}" type="presOf" srcId="{0A081AEC-8248-4DAF-A528-AF8004ED536F}" destId="{05109C4D-C47D-4B53-9FD7-3B9155313FBC}" srcOrd="0" destOrd="0" presId="urn:microsoft.com/office/officeart/2005/8/layout/list1"/>
    <dgm:cxn modelId="{444D3FF4-BC05-4E9B-B601-94C03388F36A}" type="presOf" srcId="{FDDFCEB3-D85D-41D5-BE70-F55F833AB9CF}" destId="{782BD966-BEB2-467D-95DB-90EBB95FF10B}" srcOrd="0" destOrd="0" presId="urn:microsoft.com/office/officeart/2005/8/layout/list1"/>
    <dgm:cxn modelId="{0D4E9981-5BF6-4F79-9F64-BF68C97B563E}" type="presOf" srcId="{05E7C54C-0668-455D-A814-C5155608753B}" destId="{9FDEE972-5FE7-47E5-84FD-4704EBD01C26}" srcOrd="0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94BEECC5-AD85-447C-BED1-8F5AA1CD385D}" type="presOf" srcId="{7787DD5E-A118-4159-BAE5-A1F8FDD7D90C}" destId="{6347B6A8-675A-4543-BF84-51CDB0B5DEC9}" srcOrd="1" destOrd="0" presId="urn:microsoft.com/office/officeart/2005/8/layout/list1"/>
    <dgm:cxn modelId="{54B37C1B-2BE7-4434-A03A-AB6FB69AE882}" type="presOf" srcId="{440C20CC-C996-45B9-A5B6-EBBB57CEA719}" destId="{08D7D7EF-76B7-4CDC-A750-CE20C5EC45E9}" srcOrd="0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F790D96B-333A-4300-8C43-F0CA3CFA43A8}" type="presOf" srcId="{05E7C54C-0668-455D-A814-C5155608753B}" destId="{A111E8C8-B161-4A51-ADF9-4158FD7EFA66}" srcOrd="1" destOrd="0" presId="urn:microsoft.com/office/officeart/2005/8/layout/list1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10E8E706-4EC9-4CF5-8F51-2D9C7139BB3E}" type="presOf" srcId="{038D6E2C-EF3B-4F45-B09F-052A2F076B8E}" destId="{70C2D828-16E1-4E7F-ADD2-D2B771400BDC}" srcOrd="1" destOrd="0" presId="urn:microsoft.com/office/officeart/2005/8/layout/list1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77EF6021-EC66-41AE-80B3-A4750B80D0E6}" type="presOf" srcId="{0A081AEC-8248-4DAF-A528-AF8004ED536F}" destId="{6816AD51-5A02-4278-9D16-501A620036D8}" srcOrd="1" destOrd="0" presId="urn:microsoft.com/office/officeart/2005/8/layout/list1"/>
    <dgm:cxn modelId="{B55A9F08-8FC1-4055-A918-F95A1C7F70D0}" type="presParOf" srcId="{08D7D7EF-76B7-4CDC-A750-CE20C5EC45E9}" destId="{F4BCA5B3-CF4D-4CBB-A57A-5BFDD6A2E2B7}" srcOrd="0" destOrd="0" presId="urn:microsoft.com/office/officeart/2005/8/layout/list1"/>
    <dgm:cxn modelId="{FDA04DE9-BA38-43B6-BA25-0645CE5288DB}" type="presParOf" srcId="{F4BCA5B3-CF4D-4CBB-A57A-5BFDD6A2E2B7}" destId="{782BD966-BEB2-467D-95DB-90EBB95FF10B}" srcOrd="0" destOrd="0" presId="urn:microsoft.com/office/officeart/2005/8/layout/list1"/>
    <dgm:cxn modelId="{9302A534-8411-4660-88B1-4EC48DACBA82}" type="presParOf" srcId="{F4BCA5B3-CF4D-4CBB-A57A-5BFDD6A2E2B7}" destId="{99BCB51E-A37A-4EB3-AB4C-A979A8A01F38}" srcOrd="1" destOrd="0" presId="urn:microsoft.com/office/officeart/2005/8/layout/list1"/>
    <dgm:cxn modelId="{8463D81E-08F4-4E35-ADC6-60E2284BB079}" type="presParOf" srcId="{08D7D7EF-76B7-4CDC-A750-CE20C5EC45E9}" destId="{DDAB02D1-C264-4B0C-80D7-C8835D57F01C}" srcOrd="1" destOrd="0" presId="urn:microsoft.com/office/officeart/2005/8/layout/list1"/>
    <dgm:cxn modelId="{9D8D1E8C-6DDE-4E07-B9FF-21CFF43C42A0}" type="presParOf" srcId="{08D7D7EF-76B7-4CDC-A750-CE20C5EC45E9}" destId="{035A2F41-E1AE-44ED-8F0D-1E9A56A809AA}" srcOrd="2" destOrd="0" presId="urn:microsoft.com/office/officeart/2005/8/layout/list1"/>
    <dgm:cxn modelId="{828FFA45-708F-4E8D-9BF5-63E25D2BF057}" type="presParOf" srcId="{08D7D7EF-76B7-4CDC-A750-CE20C5EC45E9}" destId="{3CB82DDF-9C52-4FF2-902A-6E26DE4D7B40}" srcOrd="3" destOrd="0" presId="urn:microsoft.com/office/officeart/2005/8/layout/list1"/>
    <dgm:cxn modelId="{E7CA5E48-1212-4523-9159-D3DA499DF808}" type="presParOf" srcId="{08D7D7EF-76B7-4CDC-A750-CE20C5EC45E9}" destId="{0B3F144F-8C8D-4738-90D2-EC7C3946E4A6}" srcOrd="4" destOrd="0" presId="urn:microsoft.com/office/officeart/2005/8/layout/list1"/>
    <dgm:cxn modelId="{1587877F-9487-46EA-8B6D-EF466211E070}" type="presParOf" srcId="{0B3F144F-8C8D-4738-90D2-EC7C3946E4A6}" destId="{05109C4D-C47D-4B53-9FD7-3B9155313FBC}" srcOrd="0" destOrd="0" presId="urn:microsoft.com/office/officeart/2005/8/layout/list1"/>
    <dgm:cxn modelId="{8CA24D60-888C-435D-8740-E25D102D7392}" type="presParOf" srcId="{0B3F144F-8C8D-4738-90D2-EC7C3946E4A6}" destId="{6816AD51-5A02-4278-9D16-501A620036D8}" srcOrd="1" destOrd="0" presId="urn:microsoft.com/office/officeart/2005/8/layout/list1"/>
    <dgm:cxn modelId="{081F24D0-06D3-412C-85DA-1AFBD79F2F99}" type="presParOf" srcId="{08D7D7EF-76B7-4CDC-A750-CE20C5EC45E9}" destId="{1E1D4528-6BD7-4D8F-B6DF-B97F1D510D61}" srcOrd="5" destOrd="0" presId="urn:microsoft.com/office/officeart/2005/8/layout/list1"/>
    <dgm:cxn modelId="{66010AE7-958B-4795-9742-9E66AFF3E882}" type="presParOf" srcId="{08D7D7EF-76B7-4CDC-A750-CE20C5EC45E9}" destId="{E1E754EB-A47D-441E-B41B-F4699E1D1E35}" srcOrd="6" destOrd="0" presId="urn:microsoft.com/office/officeart/2005/8/layout/list1"/>
    <dgm:cxn modelId="{37ACD6DF-0C60-4D58-994F-71B669ED63A9}" type="presParOf" srcId="{08D7D7EF-76B7-4CDC-A750-CE20C5EC45E9}" destId="{55F0F1D8-5E09-4529-8BA3-904536D46B3D}" srcOrd="7" destOrd="0" presId="urn:microsoft.com/office/officeart/2005/8/layout/list1"/>
    <dgm:cxn modelId="{5EF169DB-0391-426C-8E4D-B2775CF49B67}" type="presParOf" srcId="{08D7D7EF-76B7-4CDC-A750-CE20C5EC45E9}" destId="{5D0D0A97-EF9C-4166-A52F-7F23995543D9}" srcOrd="8" destOrd="0" presId="urn:microsoft.com/office/officeart/2005/8/layout/list1"/>
    <dgm:cxn modelId="{3E8B16B6-8DB0-4C78-A392-F31A63FAF856}" type="presParOf" srcId="{5D0D0A97-EF9C-4166-A52F-7F23995543D9}" destId="{CA752C81-D4F2-4021-96CD-B5BE329B9F92}" srcOrd="0" destOrd="0" presId="urn:microsoft.com/office/officeart/2005/8/layout/list1"/>
    <dgm:cxn modelId="{59C10570-1247-4502-95B1-1967D8DF230D}" type="presParOf" srcId="{5D0D0A97-EF9C-4166-A52F-7F23995543D9}" destId="{70C2D828-16E1-4E7F-ADD2-D2B771400BDC}" srcOrd="1" destOrd="0" presId="urn:microsoft.com/office/officeart/2005/8/layout/list1"/>
    <dgm:cxn modelId="{C06010D1-24C0-4024-ADE8-BEABD748AE0D}" type="presParOf" srcId="{08D7D7EF-76B7-4CDC-A750-CE20C5EC45E9}" destId="{2E1F06BB-40C0-482E-9B9E-3D9E25F8212D}" srcOrd="9" destOrd="0" presId="urn:microsoft.com/office/officeart/2005/8/layout/list1"/>
    <dgm:cxn modelId="{BF9AC2E0-CCEC-4455-8669-1B9E84AEF29B}" type="presParOf" srcId="{08D7D7EF-76B7-4CDC-A750-CE20C5EC45E9}" destId="{C6229F7B-E540-40D9-88E5-61DB63361BC3}" srcOrd="10" destOrd="0" presId="urn:microsoft.com/office/officeart/2005/8/layout/list1"/>
    <dgm:cxn modelId="{F402A800-ACDC-4FD9-AC5E-6A1FB608A705}" type="presParOf" srcId="{08D7D7EF-76B7-4CDC-A750-CE20C5EC45E9}" destId="{9B46F054-A228-462B-B715-4E633B088F0A}" srcOrd="11" destOrd="0" presId="urn:microsoft.com/office/officeart/2005/8/layout/list1"/>
    <dgm:cxn modelId="{3D8343D8-58C8-4783-92FD-D1211D9D6C10}" type="presParOf" srcId="{08D7D7EF-76B7-4CDC-A750-CE20C5EC45E9}" destId="{0A214A1C-C876-4B66-876B-396E1DD1316A}" srcOrd="12" destOrd="0" presId="urn:microsoft.com/office/officeart/2005/8/layout/list1"/>
    <dgm:cxn modelId="{694D4EB8-86BA-4585-AE9B-DA40BD391EC3}" type="presParOf" srcId="{0A214A1C-C876-4B66-876B-396E1DD1316A}" destId="{9FDEE972-5FE7-47E5-84FD-4704EBD01C26}" srcOrd="0" destOrd="0" presId="urn:microsoft.com/office/officeart/2005/8/layout/list1"/>
    <dgm:cxn modelId="{450BA817-3410-4368-A1AD-15620C2FFCC1}" type="presParOf" srcId="{0A214A1C-C876-4B66-876B-396E1DD1316A}" destId="{A111E8C8-B161-4A51-ADF9-4158FD7EFA66}" srcOrd="1" destOrd="0" presId="urn:microsoft.com/office/officeart/2005/8/layout/list1"/>
    <dgm:cxn modelId="{193083CC-4912-41B6-A3FA-4B6514F12B7D}" type="presParOf" srcId="{08D7D7EF-76B7-4CDC-A750-CE20C5EC45E9}" destId="{D7044E05-2AB7-46A3-878C-BE8430BEDCC2}" srcOrd="13" destOrd="0" presId="urn:microsoft.com/office/officeart/2005/8/layout/list1"/>
    <dgm:cxn modelId="{AC7AD518-3835-4318-A9D0-335BD4E06570}" type="presParOf" srcId="{08D7D7EF-76B7-4CDC-A750-CE20C5EC45E9}" destId="{C31E6C41-A269-4DC1-84CB-AD6D1E8AEEF4}" srcOrd="14" destOrd="0" presId="urn:microsoft.com/office/officeart/2005/8/layout/list1"/>
    <dgm:cxn modelId="{4B764FF4-9E19-4D12-8AE2-C1E972ACBEF4}" type="presParOf" srcId="{08D7D7EF-76B7-4CDC-A750-CE20C5EC45E9}" destId="{EA17A932-58D1-4E48-A516-D58E0BD05894}" srcOrd="15" destOrd="0" presId="urn:microsoft.com/office/officeart/2005/8/layout/list1"/>
    <dgm:cxn modelId="{F18C7075-DA1A-4574-BBA2-C22A0AF909DE}" type="presParOf" srcId="{08D7D7EF-76B7-4CDC-A750-CE20C5EC45E9}" destId="{5CA1D1BE-2F21-4503-A723-0BC1B1261073}" srcOrd="16" destOrd="0" presId="urn:microsoft.com/office/officeart/2005/8/layout/list1"/>
    <dgm:cxn modelId="{70A86F49-1E02-4B01-B4DE-B5B1B5C8AE6E}" type="presParOf" srcId="{5CA1D1BE-2F21-4503-A723-0BC1B1261073}" destId="{04036BC3-F8CA-4B05-91F2-F5FFF1424E90}" srcOrd="0" destOrd="0" presId="urn:microsoft.com/office/officeart/2005/8/layout/list1"/>
    <dgm:cxn modelId="{93EBC7FD-9FCD-4BF1-998B-A789AC2C8664}" type="presParOf" srcId="{5CA1D1BE-2F21-4503-A723-0BC1B1261073}" destId="{6347B6A8-675A-4543-BF84-51CDB0B5DEC9}" srcOrd="1" destOrd="0" presId="urn:microsoft.com/office/officeart/2005/8/layout/list1"/>
    <dgm:cxn modelId="{13893D4D-70B0-4CBD-85E8-2DF31DAE04E5}" type="presParOf" srcId="{08D7D7EF-76B7-4CDC-A750-CE20C5EC45E9}" destId="{E77B3C5A-E41E-4520-BE8E-A8E0A4F56CE5}" srcOrd="17" destOrd="0" presId="urn:microsoft.com/office/officeart/2005/8/layout/list1"/>
    <dgm:cxn modelId="{ADAE59FC-2580-4DE3-9B70-DECE74D1249A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61" qsCatId="simple" csTypeId="urn:microsoft.com/office/officeart/2005/8/colors/accent1_2#61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b="0" dirty="0" smtClean="0"/>
            <a:t>Terminal-Host v Client/Server Processing</a:t>
          </a:r>
          <a:endParaRPr lang="en-US" sz="2800" b="0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E-Mail</a:t>
          </a:r>
          <a:endParaRPr lang="en-US" sz="2800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Voice over IP</a:t>
          </a:r>
          <a:endParaRPr lang="en-US" sz="2800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600" b="1" dirty="0" smtClean="0"/>
            <a:t>HTTP and HTML</a:t>
          </a:r>
          <a:endParaRPr lang="en-US" sz="3600" b="1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Peer-to-Peer (P2P) Applications</a:t>
          </a:r>
          <a:endParaRPr lang="en-US" sz="2800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600AA8F5-776B-4976-99BC-D53B5435EE2E}" type="presOf" srcId="{0A081AEC-8248-4DAF-A528-AF8004ED536F}" destId="{6816AD51-5A02-4278-9D16-501A620036D8}" srcOrd="1" destOrd="0" presId="urn:microsoft.com/office/officeart/2005/8/layout/list1"/>
    <dgm:cxn modelId="{BE7BEDE3-74B6-4D70-A543-84DD60E96821}" type="presOf" srcId="{FDDFCEB3-D85D-41D5-BE70-F55F833AB9CF}" destId="{782BD966-BEB2-467D-95DB-90EBB95FF10B}" srcOrd="0" destOrd="0" presId="urn:microsoft.com/office/officeart/2005/8/layout/list1"/>
    <dgm:cxn modelId="{4E3F0651-D1DA-4F34-B4FE-5193421A9FF5}" type="presOf" srcId="{FDDFCEB3-D85D-41D5-BE70-F55F833AB9CF}" destId="{99BCB51E-A37A-4EB3-AB4C-A979A8A01F38}" srcOrd="1" destOrd="0" presId="urn:microsoft.com/office/officeart/2005/8/layout/list1"/>
    <dgm:cxn modelId="{1D075E17-A639-4C86-8691-DA44992AA60D}" type="presOf" srcId="{05E7C54C-0668-455D-A814-C5155608753B}" destId="{9FDEE972-5FE7-47E5-84FD-4704EBD01C26}" srcOrd="0" destOrd="0" presId="urn:microsoft.com/office/officeart/2005/8/layout/list1"/>
    <dgm:cxn modelId="{B851169B-0AF7-4302-8CE3-2670730F88F7}" type="presOf" srcId="{0A081AEC-8248-4DAF-A528-AF8004ED536F}" destId="{05109C4D-C47D-4B53-9FD7-3B9155313FBC}" srcOrd="0" destOrd="0" presId="urn:microsoft.com/office/officeart/2005/8/layout/list1"/>
    <dgm:cxn modelId="{78A37336-7B16-4820-8074-2C156E799B38}" type="presOf" srcId="{440C20CC-C996-45B9-A5B6-EBBB57CEA719}" destId="{08D7D7EF-76B7-4CDC-A750-CE20C5EC45E9}" srcOrd="0" destOrd="0" presId="urn:microsoft.com/office/officeart/2005/8/layout/list1"/>
    <dgm:cxn modelId="{BA846913-992F-46B5-ACBB-890DCE10591E}" type="presOf" srcId="{038D6E2C-EF3B-4F45-B09F-052A2F076B8E}" destId="{CA752C81-D4F2-4021-96CD-B5BE329B9F92}" srcOrd="0" destOrd="0" presId="urn:microsoft.com/office/officeart/2005/8/layout/list1"/>
    <dgm:cxn modelId="{3263EC69-47AF-4E76-8030-CE61C5709402}" type="presOf" srcId="{7787DD5E-A118-4159-BAE5-A1F8FDD7D90C}" destId="{6347B6A8-675A-4543-BF84-51CDB0B5DEC9}" srcOrd="1" destOrd="0" presId="urn:microsoft.com/office/officeart/2005/8/layout/list1"/>
    <dgm:cxn modelId="{F76A9A45-701C-4F2F-BDB5-86FBCD3A4B3F}" type="presOf" srcId="{038D6E2C-EF3B-4F45-B09F-052A2F076B8E}" destId="{70C2D828-16E1-4E7F-ADD2-D2B771400BDC}" srcOrd="1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9BA95E8B-A2EC-46F7-99CD-431C55D5DB4C}" type="presOf" srcId="{05E7C54C-0668-455D-A814-C5155608753B}" destId="{A111E8C8-B161-4A51-ADF9-4158FD7EFA66}" srcOrd="1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4C1F438B-2623-4AD4-89CF-39AB57233104}" type="presOf" srcId="{7787DD5E-A118-4159-BAE5-A1F8FDD7D90C}" destId="{04036BC3-F8CA-4B05-91F2-F5FFF1424E90}" srcOrd="0" destOrd="0" presId="urn:microsoft.com/office/officeart/2005/8/layout/list1"/>
    <dgm:cxn modelId="{403DA279-2E00-46E9-A819-48EA3D8D78AA}" type="presParOf" srcId="{08D7D7EF-76B7-4CDC-A750-CE20C5EC45E9}" destId="{F4BCA5B3-CF4D-4CBB-A57A-5BFDD6A2E2B7}" srcOrd="0" destOrd="0" presId="urn:microsoft.com/office/officeart/2005/8/layout/list1"/>
    <dgm:cxn modelId="{A3DF16F7-331F-4E53-85D9-68EFBD4EB083}" type="presParOf" srcId="{F4BCA5B3-CF4D-4CBB-A57A-5BFDD6A2E2B7}" destId="{782BD966-BEB2-467D-95DB-90EBB95FF10B}" srcOrd="0" destOrd="0" presId="urn:microsoft.com/office/officeart/2005/8/layout/list1"/>
    <dgm:cxn modelId="{2385652A-B16B-4128-A328-3BE71437CE4B}" type="presParOf" srcId="{F4BCA5B3-CF4D-4CBB-A57A-5BFDD6A2E2B7}" destId="{99BCB51E-A37A-4EB3-AB4C-A979A8A01F38}" srcOrd="1" destOrd="0" presId="urn:microsoft.com/office/officeart/2005/8/layout/list1"/>
    <dgm:cxn modelId="{955235CA-61BB-4339-94BB-779AEF6696C6}" type="presParOf" srcId="{08D7D7EF-76B7-4CDC-A750-CE20C5EC45E9}" destId="{DDAB02D1-C264-4B0C-80D7-C8835D57F01C}" srcOrd="1" destOrd="0" presId="urn:microsoft.com/office/officeart/2005/8/layout/list1"/>
    <dgm:cxn modelId="{9C1AFB06-1D4D-49B9-AF7D-6B07877615CE}" type="presParOf" srcId="{08D7D7EF-76B7-4CDC-A750-CE20C5EC45E9}" destId="{035A2F41-E1AE-44ED-8F0D-1E9A56A809AA}" srcOrd="2" destOrd="0" presId="urn:microsoft.com/office/officeart/2005/8/layout/list1"/>
    <dgm:cxn modelId="{C74EDBAF-0B33-4EC5-AA8B-976E7F7C4FE7}" type="presParOf" srcId="{08D7D7EF-76B7-4CDC-A750-CE20C5EC45E9}" destId="{3CB82DDF-9C52-4FF2-902A-6E26DE4D7B40}" srcOrd="3" destOrd="0" presId="urn:microsoft.com/office/officeart/2005/8/layout/list1"/>
    <dgm:cxn modelId="{9DCD4538-119A-4E7A-A2D7-79901E7B8A0A}" type="presParOf" srcId="{08D7D7EF-76B7-4CDC-A750-CE20C5EC45E9}" destId="{0B3F144F-8C8D-4738-90D2-EC7C3946E4A6}" srcOrd="4" destOrd="0" presId="urn:microsoft.com/office/officeart/2005/8/layout/list1"/>
    <dgm:cxn modelId="{33D73981-A47D-4F07-AF64-62CE0F73F5EE}" type="presParOf" srcId="{0B3F144F-8C8D-4738-90D2-EC7C3946E4A6}" destId="{05109C4D-C47D-4B53-9FD7-3B9155313FBC}" srcOrd="0" destOrd="0" presId="urn:microsoft.com/office/officeart/2005/8/layout/list1"/>
    <dgm:cxn modelId="{35B80D71-4569-448A-81FF-3E0832A9AF47}" type="presParOf" srcId="{0B3F144F-8C8D-4738-90D2-EC7C3946E4A6}" destId="{6816AD51-5A02-4278-9D16-501A620036D8}" srcOrd="1" destOrd="0" presId="urn:microsoft.com/office/officeart/2005/8/layout/list1"/>
    <dgm:cxn modelId="{0A47CE0A-E111-4CF5-B9A8-AABF93C5731B}" type="presParOf" srcId="{08D7D7EF-76B7-4CDC-A750-CE20C5EC45E9}" destId="{1E1D4528-6BD7-4D8F-B6DF-B97F1D510D61}" srcOrd="5" destOrd="0" presId="urn:microsoft.com/office/officeart/2005/8/layout/list1"/>
    <dgm:cxn modelId="{2B8EFB77-3059-4BCF-A7EB-7CF4A1856356}" type="presParOf" srcId="{08D7D7EF-76B7-4CDC-A750-CE20C5EC45E9}" destId="{E1E754EB-A47D-441E-B41B-F4699E1D1E35}" srcOrd="6" destOrd="0" presId="urn:microsoft.com/office/officeart/2005/8/layout/list1"/>
    <dgm:cxn modelId="{EA261F8F-7F01-43E5-BF56-8DEBE48EB300}" type="presParOf" srcId="{08D7D7EF-76B7-4CDC-A750-CE20C5EC45E9}" destId="{55F0F1D8-5E09-4529-8BA3-904536D46B3D}" srcOrd="7" destOrd="0" presId="urn:microsoft.com/office/officeart/2005/8/layout/list1"/>
    <dgm:cxn modelId="{5034E98A-47B7-447F-A277-43875C59AE17}" type="presParOf" srcId="{08D7D7EF-76B7-4CDC-A750-CE20C5EC45E9}" destId="{5D0D0A97-EF9C-4166-A52F-7F23995543D9}" srcOrd="8" destOrd="0" presId="urn:microsoft.com/office/officeart/2005/8/layout/list1"/>
    <dgm:cxn modelId="{AB4DBC6B-DDDD-44A7-AC19-92EDB9EB536F}" type="presParOf" srcId="{5D0D0A97-EF9C-4166-A52F-7F23995543D9}" destId="{CA752C81-D4F2-4021-96CD-B5BE329B9F92}" srcOrd="0" destOrd="0" presId="urn:microsoft.com/office/officeart/2005/8/layout/list1"/>
    <dgm:cxn modelId="{C2EFDD73-589B-451C-AC0F-3A1C4FC04EA6}" type="presParOf" srcId="{5D0D0A97-EF9C-4166-A52F-7F23995543D9}" destId="{70C2D828-16E1-4E7F-ADD2-D2B771400BDC}" srcOrd="1" destOrd="0" presId="urn:microsoft.com/office/officeart/2005/8/layout/list1"/>
    <dgm:cxn modelId="{EF3BAB20-B5D3-41D6-9C05-A9C7ACD084E8}" type="presParOf" srcId="{08D7D7EF-76B7-4CDC-A750-CE20C5EC45E9}" destId="{2E1F06BB-40C0-482E-9B9E-3D9E25F8212D}" srcOrd="9" destOrd="0" presId="urn:microsoft.com/office/officeart/2005/8/layout/list1"/>
    <dgm:cxn modelId="{DEAE5378-7D05-4693-8750-CF85676060CA}" type="presParOf" srcId="{08D7D7EF-76B7-4CDC-A750-CE20C5EC45E9}" destId="{C6229F7B-E540-40D9-88E5-61DB63361BC3}" srcOrd="10" destOrd="0" presId="urn:microsoft.com/office/officeart/2005/8/layout/list1"/>
    <dgm:cxn modelId="{DAF7C670-119C-4A03-8078-5EBF5190F27B}" type="presParOf" srcId="{08D7D7EF-76B7-4CDC-A750-CE20C5EC45E9}" destId="{9B46F054-A228-462B-B715-4E633B088F0A}" srcOrd="11" destOrd="0" presId="urn:microsoft.com/office/officeart/2005/8/layout/list1"/>
    <dgm:cxn modelId="{85E5EA31-9BBC-452C-9E55-42C6912867DB}" type="presParOf" srcId="{08D7D7EF-76B7-4CDC-A750-CE20C5EC45E9}" destId="{0A214A1C-C876-4B66-876B-396E1DD1316A}" srcOrd="12" destOrd="0" presId="urn:microsoft.com/office/officeart/2005/8/layout/list1"/>
    <dgm:cxn modelId="{343FF57D-DB76-42EF-AD14-7F46FCFD7E5F}" type="presParOf" srcId="{0A214A1C-C876-4B66-876B-396E1DD1316A}" destId="{9FDEE972-5FE7-47E5-84FD-4704EBD01C26}" srcOrd="0" destOrd="0" presId="urn:microsoft.com/office/officeart/2005/8/layout/list1"/>
    <dgm:cxn modelId="{303E65D9-5978-4D12-BF8A-70A0A06E7451}" type="presParOf" srcId="{0A214A1C-C876-4B66-876B-396E1DD1316A}" destId="{A111E8C8-B161-4A51-ADF9-4158FD7EFA66}" srcOrd="1" destOrd="0" presId="urn:microsoft.com/office/officeart/2005/8/layout/list1"/>
    <dgm:cxn modelId="{0DDC3E22-2CD6-4211-9940-48EE4FE60111}" type="presParOf" srcId="{08D7D7EF-76B7-4CDC-A750-CE20C5EC45E9}" destId="{D7044E05-2AB7-46A3-878C-BE8430BEDCC2}" srcOrd="13" destOrd="0" presId="urn:microsoft.com/office/officeart/2005/8/layout/list1"/>
    <dgm:cxn modelId="{B56E6CD3-B6F5-4AAE-938A-647E57DF7BF8}" type="presParOf" srcId="{08D7D7EF-76B7-4CDC-A750-CE20C5EC45E9}" destId="{C31E6C41-A269-4DC1-84CB-AD6D1E8AEEF4}" srcOrd="14" destOrd="0" presId="urn:microsoft.com/office/officeart/2005/8/layout/list1"/>
    <dgm:cxn modelId="{D3AEA633-B046-4E6F-9FC8-DF5C68332CD8}" type="presParOf" srcId="{08D7D7EF-76B7-4CDC-A750-CE20C5EC45E9}" destId="{EA17A932-58D1-4E48-A516-D58E0BD05894}" srcOrd="15" destOrd="0" presId="urn:microsoft.com/office/officeart/2005/8/layout/list1"/>
    <dgm:cxn modelId="{D54FA865-4214-4E30-B0C8-7DD8764008E8}" type="presParOf" srcId="{08D7D7EF-76B7-4CDC-A750-CE20C5EC45E9}" destId="{5CA1D1BE-2F21-4503-A723-0BC1B1261073}" srcOrd="16" destOrd="0" presId="urn:microsoft.com/office/officeart/2005/8/layout/list1"/>
    <dgm:cxn modelId="{5805D612-9B4B-4F98-ADDF-66BB5CC10E1C}" type="presParOf" srcId="{5CA1D1BE-2F21-4503-A723-0BC1B1261073}" destId="{04036BC3-F8CA-4B05-91F2-F5FFF1424E90}" srcOrd="0" destOrd="0" presId="urn:microsoft.com/office/officeart/2005/8/layout/list1"/>
    <dgm:cxn modelId="{80D2E733-82B3-41A8-8196-72D3E4081215}" type="presParOf" srcId="{5CA1D1BE-2F21-4503-A723-0BC1B1261073}" destId="{6347B6A8-675A-4543-BF84-51CDB0B5DEC9}" srcOrd="1" destOrd="0" presId="urn:microsoft.com/office/officeart/2005/8/layout/list1"/>
    <dgm:cxn modelId="{5F7F5E81-DE91-4CB8-A4A7-077DE833E09F}" type="presParOf" srcId="{08D7D7EF-76B7-4CDC-A750-CE20C5EC45E9}" destId="{E77B3C5A-E41E-4520-BE8E-A8E0A4F56CE5}" srcOrd="17" destOrd="0" presId="urn:microsoft.com/office/officeart/2005/8/layout/list1"/>
    <dgm:cxn modelId="{2A4944E4-EA8E-4C9F-B2C3-A3C039DC8933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64" qsCatId="simple" csTypeId="urn:microsoft.com/office/officeart/2005/8/colors/accent1_2#64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b="0" dirty="0" smtClean="0"/>
            <a:t>Terminal-Host v Client/Server Processing</a:t>
          </a:r>
          <a:endParaRPr lang="en-US" sz="2800" b="0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E-Mail</a:t>
          </a:r>
          <a:endParaRPr lang="en-US" sz="2800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Voice over IP</a:t>
          </a:r>
          <a:endParaRPr lang="en-US" sz="2800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HTTP and HTML</a:t>
          </a:r>
          <a:endParaRPr lang="en-US" sz="2800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200" b="1" dirty="0" smtClean="0"/>
            <a:t>Peer-to-Peer (P2P) Applications</a:t>
          </a:r>
          <a:endParaRPr lang="en-US" sz="3200" b="1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0A017925-20C4-419F-B2F2-9C5FF1A5BD6E}" type="presOf" srcId="{0A081AEC-8248-4DAF-A528-AF8004ED536F}" destId="{05109C4D-C47D-4B53-9FD7-3B9155313FBC}" srcOrd="0" destOrd="0" presId="urn:microsoft.com/office/officeart/2005/8/layout/list1"/>
    <dgm:cxn modelId="{1B680CA9-B73F-48DD-B6DB-662DBFCA9238}" type="presOf" srcId="{0A081AEC-8248-4DAF-A528-AF8004ED536F}" destId="{6816AD51-5A02-4278-9D16-501A620036D8}" srcOrd="1" destOrd="0" presId="urn:microsoft.com/office/officeart/2005/8/layout/list1"/>
    <dgm:cxn modelId="{E805457E-7B87-4D16-BCCB-E476349A460B}" type="presOf" srcId="{FDDFCEB3-D85D-41D5-BE70-F55F833AB9CF}" destId="{99BCB51E-A37A-4EB3-AB4C-A979A8A01F38}" srcOrd="1" destOrd="0" presId="urn:microsoft.com/office/officeart/2005/8/layout/list1"/>
    <dgm:cxn modelId="{C6BB224B-9153-4F1F-8298-D9ECEBC783C0}" type="presOf" srcId="{038D6E2C-EF3B-4F45-B09F-052A2F076B8E}" destId="{70C2D828-16E1-4E7F-ADD2-D2B771400BDC}" srcOrd="1" destOrd="0" presId="urn:microsoft.com/office/officeart/2005/8/layout/list1"/>
    <dgm:cxn modelId="{E8A221D7-556A-4542-B0C8-55AC8289768D}" type="presOf" srcId="{7787DD5E-A118-4159-BAE5-A1F8FDD7D90C}" destId="{6347B6A8-675A-4543-BF84-51CDB0B5DEC9}" srcOrd="1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0C0E0E2D-995D-4F38-9FDC-1C3BAE657617}" type="presOf" srcId="{440C20CC-C996-45B9-A5B6-EBBB57CEA719}" destId="{08D7D7EF-76B7-4CDC-A750-CE20C5EC45E9}" srcOrd="0" destOrd="0" presId="urn:microsoft.com/office/officeart/2005/8/layout/list1"/>
    <dgm:cxn modelId="{19CEDED3-A0B3-426A-A6B1-CC5EA4E8B188}" type="presOf" srcId="{FDDFCEB3-D85D-41D5-BE70-F55F833AB9CF}" destId="{782BD966-BEB2-467D-95DB-90EBB95FF10B}" srcOrd="0" destOrd="0" presId="urn:microsoft.com/office/officeart/2005/8/layout/list1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F5A049B6-70D4-4B2B-A6F4-CD43F85D9D61}" type="presOf" srcId="{038D6E2C-EF3B-4F45-B09F-052A2F076B8E}" destId="{CA752C81-D4F2-4021-96CD-B5BE329B9F92}" srcOrd="0" destOrd="0" presId="urn:microsoft.com/office/officeart/2005/8/layout/list1"/>
    <dgm:cxn modelId="{C8E9BB12-2035-481E-A218-108D911E197E}" type="presOf" srcId="{05E7C54C-0668-455D-A814-C5155608753B}" destId="{9FDEE972-5FE7-47E5-84FD-4704EBD01C26}" srcOrd="0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4FE8997D-7594-42AA-AD7E-BD80249F062D}" type="presOf" srcId="{7787DD5E-A118-4159-BAE5-A1F8FDD7D90C}" destId="{04036BC3-F8CA-4B05-91F2-F5FFF1424E90}" srcOrd="0" destOrd="0" presId="urn:microsoft.com/office/officeart/2005/8/layout/list1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8A9BF983-806F-4760-BDC1-B83B93A2FB3C}" type="presOf" srcId="{05E7C54C-0668-455D-A814-C5155608753B}" destId="{A111E8C8-B161-4A51-ADF9-4158FD7EFA66}" srcOrd="1" destOrd="0" presId="urn:microsoft.com/office/officeart/2005/8/layout/list1"/>
    <dgm:cxn modelId="{AC285152-1F0F-46EB-AF48-AB47591C47D3}" type="presParOf" srcId="{08D7D7EF-76B7-4CDC-A750-CE20C5EC45E9}" destId="{F4BCA5B3-CF4D-4CBB-A57A-5BFDD6A2E2B7}" srcOrd="0" destOrd="0" presId="urn:microsoft.com/office/officeart/2005/8/layout/list1"/>
    <dgm:cxn modelId="{052331E5-1DD0-4064-BE1B-F2B97E00E038}" type="presParOf" srcId="{F4BCA5B3-CF4D-4CBB-A57A-5BFDD6A2E2B7}" destId="{782BD966-BEB2-467D-95DB-90EBB95FF10B}" srcOrd="0" destOrd="0" presId="urn:microsoft.com/office/officeart/2005/8/layout/list1"/>
    <dgm:cxn modelId="{20BCFA24-DD5B-4DDA-A44E-CE632E125B0E}" type="presParOf" srcId="{F4BCA5B3-CF4D-4CBB-A57A-5BFDD6A2E2B7}" destId="{99BCB51E-A37A-4EB3-AB4C-A979A8A01F38}" srcOrd="1" destOrd="0" presId="urn:microsoft.com/office/officeart/2005/8/layout/list1"/>
    <dgm:cxn modelId="{CC329DA6-FEC4-4DB1-8131-1D48B5C9BA2D}" type="presParOf" srcId="{08D7D7EF-76B7-4CDC-A750-CE20C5EC45E9}" destId="{DDAB02D1-C264-4B0C-80D7-C8835D57F01C}" srcOrd="1" destOrd="0" presId="urn:microsoft.com/office/officeart/2005/8/layout/list1"/>
    <dgm:cxn modelId="{C678E3BB-8C95-4295-8B9E-8B83A7797B73}" type="presParOf" srcId="{08D7D7EF-76B7-4CDC-A750-CE20C5EC45E9}" destId="{035A2F41-E1AE-44ED-8F0D-1E9A56A809AA}" srcOrd="2" destOrd="0" presId="urn:microsoft.com/office/officeart/2005/8/layout/list1"/>
    <dgm:cxn modelId="{6345C1DC-5DA6-45B6-B510-6F29C5D4494D}" type="presParOf" srcId="{08D7D7EF-76B7-4CDC-A750-CE20C5EC45E9}" destId="{3CB82DDF-9C52-4FF2-902A-6E26DE4D7B40}" srcOrd="3" destOrd="0" presId="urn:microsoft.com/office/officeart/2005/8/layout/list1"/>
    <dgm:cxn modelId="{83CF495D-F470-44CA-86CB-8DA4151667BD}" type="presParOf" srcId="{08D7D7EF-76B7-4CDC-A750-CE20C5EC45E9}" destId="{0B3F144F-8C8D-4738-90D2-EC7C3946E4A6}" srcOrd="4" destOrd="0" presId="urn:microsoft.com/office/officeart/2005/8/layout/list1"/>
    <dgm:cxn modelId="{0A6FC39A-3992-47A5-9751-7ACAC9B71B10}" type="presParOf" srcId="{0B3F144F-8C8D-4738-90D2-EC7C3946E4A6}" destId="{05109C4D-C47D-4B53-9FD7-3B9155313FBC}" srcOrd="0" destOrd="0" presId="urn:microsoft.com/office/officeart/2005/8/layout/list1"/>
    <dgm:cxn modelId="{43039A2E-469A-4930-8B7C-D4B785B13224}" type="presParOf" srcId="{0B3F144F-8C8D-4738-90D2-EC7C3946E4A6}" destId="{6816AD51-5A02-4278-9D16-501A620036D8}" srcOrd="1" destOrd="0" presId="urn:microsoft.com/office/officeart/2005/8/layout/list1"/>
    <dgm:cxn modelId="{3DE65956-3FF8-4EC9-ABF4-40892816F36D}" type="presParOf" srcId="{08D7D7EF-76B7-4CDC-A750-CE20C5EC45E9}" destId="{1E1D4528-6BD7-4D8F-B6DF-B97F1D510D61}" srcOrd="5" destOrd="0" presId="urn:microsoft.com/office/officeart/2005/8/layout/list1"/>
    <dgm:cxn modelId="{AD5DA961-9CA0-41BF-86DD-7ECF81210E6A}" type="presParOf" srcId="{08D7D7EF-76B7-4CDC-A750-CE20C5EC45E9}" destId="{E1E754EB-A47D-441E-B41B-F4699E1D1E35}" srcOrd="6" destOrd="0" presId="urn:microsoft.com/office/officeart/2005/8/layout/list1"/>
    <dgm:cxn modelId="{3E430A2F-FFB6-43EB-99A4-22A4691A76D8}" type="presParOf" srcId="{08D7D7EF-76B7-4CDC-A750-CE20C5EC45E9}" destId="{55F0F1D8-5E09-4529-8BA3-904536D46B3D}" srcOrd="7" destOrd="0" presId="urn:microsoft.com/office/officeart/2005/8/layout/list1"/>
    <dgm:cxn modelId="{60FF7869-FA1A-4525-98C8-23AA122ADA87}" type="presParOf" srcId="{08D7D7EF-76B7-4CDC-A750-CE20C5EC45E9}" destId="{5D0D0A97-EF9C-4166-A52F-7F23995543D9}" srcOrd="8" destOrd="0" presId="urn:microsoft.com/office/officeart/2005/8/layout/list1"/>
    <dgm:cxn modelId="{884BFAF7-D653-497E-959B-F8ECAD137259}" type="presParOf" srcId="{5D0D0A97-EF9C-4166-A52F-7F23995543D9}" destId="{CA752C81-D4F2-4021-96CD-B5BE329B9F92}" srcOrd="0" destOrd="0" presId="urn:microsoft.com/office/officeart/2005/8/layout/list1"/>
    <dgm:cxn modelId="{CC3706F0-BF12-4242-81C6-BE51DF654594}" type="presParOf" srcId="{5D0D0A97-EF9C-4166-A52F-7F23995543D9}" destId="{70C2D828-16E1-4E7F-ADD2-D2B771400BDC}" srcOrd="1" destOrd="0" presId="urn:microsoft.com/office/officeart/2005/8/layout/list1"/>
    <dgm:cxn modelId="{421D2007-6D39-4E46-89AA-C05D9F858730}" type="presParOf" srcId="{08D7D7EF-76B7-4CDC-A750-CE20C5EC45E9}" destId="{2E1F06BB-40C0-482E-9B9E-3D9E25F8212D}" srcOrd="9" destOrd="0" presId="urn:microsoft.com/office/officeart/2005/8/layout/list1"/>
    <dgm:cxn modelId="{40373A6E-14F6-4ACE-AFB9-991CD9BD23F1}" type="presParOf" srcId="{08D7D7EF-76B7-4CDC-A750-CE20C5EC45E9}" destId="{C6229F7B-E540-40D9-88E5-61DB63361BC3}" srcOrd="10" destOrd="0" presId="urn:microsoft.com/office/officeart/2005/8/layout/list1"/>
    <dgm:cxn modelId="{88F6ED3A-B9B2-4391-A74B-037E3C996F1C}" type="presParOf" srcId="{08D7D7EF-76B7-4CDC-A750-CE20C5EC45E9}" destId="{9B46F054-A228-462B-B715-4E633B088F0A}" srcOrd="11" destOrd="0" presId="urn:microsoft.com/office/officeart/2005/8/layout/list1"/>
    <dgm:cxn modelId="{E7A59DB4-0002-465F-8A12-F82243A2F757}" type="presParOf" srcId="{08D7D7EF-76B7-4CDC-A750-CE20C5EC45E9}" destId="{0A214A1C-C876-4B66-876B-396E1DD1316A}" srcOrd="12" destOrd="0" presId="urn:microsoft.com/office/officeart/2005/8/layout/list1"/>
    <dgm:cxn modelId="{B0591519-0714-45B8-818E-52B4EB65B544}" type="presParOf" srcId="{0A214A1C-C876-4B66-876B-396E1DD1316A}" destId="{9FDEE972-5FE7-47E5-84FD-4704EBD01C26}" srcOrd="0" destOrd="0" presId="urn:microsoft.com/office/officeart/2005/8/layout/list1"/>
    <dgm:cxn modelId="{987373EC-36FF-4910-B9EE-80A734920120}" type="presParOf" srcId="{0A214A1C-C876-4B66-876B-396E1DD1316A}" destId="{A111E8C8-B161-4A51-ADF9-4158FD7EFA66}" srcOrd="1" destOrd="0" presId="urn:microsoft.com/office/officeart/2005/8/layout/list1"/>
    <dgm:cxn modelId="{2E805F59-2E08-4A76-8D28-88AC4885BC94}" type="presParOf" srcId="{08D7D7EF-76B7-4CDC-A750-CE20C5EC45E9}" destId="{D7044E05-2AB7-46A3-878C-BE8430BEDCC2}" srcOrd="13" destOrd="0" presId="urn:microsoft.com/office/officeart/2005/8/layout/list1"/>
    <dgm:cxn modelId="{BD4A6A0B-FD35-4DF6-AFB8-F9A8A467FE82}" type="presParOf" srcId="{08D7D7EF-76B7-4CDC-A750-CE20C5EC45E9}" destId="{C31E6C41-A269-4DC1-84CB-AD6D1E8AEEF4}" srcOrd="14" destOrd="0" presId="urn:microsoft.com/office/officeart/2005/8/layout/list1"/>
    <dgm:cxn modelId="{288B637A-2584-4A5B-B2F6-BF3A23E19D40}" type="presParOf" srcId="{08D7D7EF-76B7-4CDC-A750-CE20C5EC45E9}" destId="{EA17A932-58D1-4E48-A516-D58E0BD05894}" srcOrd="15" destOrd="0" presId="urn:microsoft.com/office/officeart/2005/8/layout/list1"/>
    <dgm:cxn modelId="{91481C28-BBF2-452A-890C-0A477B96DBB1}" type="presParOf" srcId="{08D7D7EF-76B7-4CDC-A750-CE20C5EC45E9}" destId="{5CA1D1BE-2F21-4503-A723-0BC1B1261073}" srcOrd="16" destOrd="0" presId="urn:microsoft.com/office/officeart/2005/8/layout/list1"/>
    <dgm:cxn modelId="{1A55F3B0-1BF8-4CA0-B21B-25AFDCCD9D83}" type="presParOf" srcId="{5CA1D1BE-2F21-4503-A723-0BC1B1261073}" destId="{04036BC3-F8CA-4B05-91F2-F5FFF1424E90}" srcOrd="0" destOrd="0" presId="urn:microsoft.com/office/officeart/2005/8/layout/list1"/>
    <dgm:cxn modelId="{777892A1-7A9C-4F30-8E28-B0FDDF12B573}" type="presParOf" srcId="{5CA1D1BE-2F21-4503-A723-0BC1B1261073}" destId="{6347B6A8-675A-4543-BF84-51CDB0B5DEC9}" srcOrd="1" destOrd="0" presId="urn:microsoft.com/office/officeart/2005/8/layout/list1"/>
    <dgm:cxn modelId="{63D0520E-1DF9-42CA-BF82-44DBA517580D}" type="presParOf" srcId="{08D7D7EF-76B7-4CDC-A750-CE20C5EC45E9}" destId="{E77B3C5A-E41E-4520-BE8E-A8E0A4F56CE5}" srcOrd="17" destOrd="0" presId="urn:microsoft.com/office/officeart/2005/8/layout/list1"/>
    <dgm:cxn modelId="{B6662CDE-95E7-4B65-B779-F0EB28B73C90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0C20CC-C996-45B9-A5B6-EBBB57CEA719}" type="doc">
      <dgm:prSet loTypeId="urn:microsoft.com/office/officeart/2005/8/layout/list1" loCatId="list" qsTypeId="urn:microsoft.com/office/officeart/2005/8/quickstyle/simple1#65" qsCatId="simple" csTypeId="urn:microsoft.com/office/officeart/2005/8/colors/accent1_2#65" csCatId="accent1" phldr="1"/>
      <dgm:spPr/>
      <dgm:t>
        <a:bodyPr/>
        <a:lstStyle/>
        <a:p>
          <a:endParaRPr lang="en-US"/>
        </a:p>
      </dgm:t>
    </dgm:pt>
    <dgm:pt modelId="{FDDFCEB3-D85D-41D5-BE70-F55F833AB9C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b="0" dirty="0" smtClean="0"/>
            <a:t>Terminal-Host v Client/Server Processing</a:t>
          </a:r>
          <a:endParaRPr lang="en-US" sz="2800" b="0" dirty="0"/>
        </a:p>
      </dgm:t>
    </dgm:pt>
    <dgm:pt modelId="{CCCB0384-93E7-4507-BE99-B649FF9F8AC0}" type="parTrans" cxnId="{C4ADD700-A771-4140-9F03-38BF5FCB0264}">
      <dgm:prSet/>
      <dgm:spPr/>
      <dgm:t>
        <a:bodyPr/>
        <a:lstStyle/>
        <a:p>
          <a:endParaRPr lang="en-US"/>
        </a:p>
      </dgm:t>
    </dgm:pt>
    <dgm:pt modelId="{2C86EB79-3BC9-445C-A3CE-85562538D985}" type="sibTrans" cxnId="{C4ADD700-A771-4140-9F03-38BF5FCB0264}">
      <dgm:prSet/>
      <dgm:spPr/>
      <dgm:t>
        <a:bodyPr/>
        <a:lstStyle/>
        <a:p>
          <a:endParaRPr lang="en-US"/>
        </a:p>
      </dgm:t>
    </dgm:pt>
    <dgm:pt modelId="{0A081AEC-8248-4DAF-A528-AF8004ED536F}">
      <dgm:prSet phldrT="[Text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E-Mail</a:t>
          </a:r>
          <a:endParaRPr lang="en-US" sz="2800" dirty="0"/>
        </a:p>
      </dgm:t>
    </dgm:pt>
    <dgm:pt modelId="{89839BC7-D5B3-4DA7-97D8-7D68B384E422}" type="parTrans" cxnId="{2E57BA3D-0C92-49AF-A315-4620DAE19B50}">
      <dgm:prSet/>
      <dgm:spPr/>
      <dgm:t>
        <a:bodyPr/>
        <a:lstStyle/>
        <a:p>
          <a:endParaRPr lang="en-US"/>
        </a:p>
      </dgm:t>
    </dgm:pt>
    <dgm:pt modelId="{12799D31-3202-44D4-81A7-339C91B043D5}" type="sibTrans" cxnId="{2E57BA3D-0C92-49AF-A315-4620DAE19B50}">
      <dgm:prSet/>
      <dgm:spPr/>
      <dgm:t>
        <a:bodyPr/>
        <a:lstStyle/>
        <a:p>
          <a:endParaRPr lang="en-US"/>
        </a:p>
      </dgm:t>
    </dgm:pt>
    <dgm:pt modelId="{038D6E2C-EF3B-4F45-B09F-052A2F076B8E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Voice over IP</a:t>
          </a:r>
          <a:endParaRPr lang="en-US" sz="2800" dirty="0"/>
        </a:p>
      </dgm:t>
    </dgm:pt>
    <dgm:pt modelId="{BB2376E0-31CC-4E89-A075-3566974CC180}" type="parTrans" cxnId="{E5B3FA3C-48C9-4892-95D3-9381C1687DC9}">
      <dgm:prSet/>
      <dgm:spPr/>
      <dgm:t>
        <a:bodyPr/>
        <a:lstStyle/>
        <a:p>
          <a:endParaRPr lang="en-US"/>
        </a:p>
      </dgm:t>
    </dgm:pt>
    <dgm:pt modelId="{26ED8026-FB1D-44BE-8B11-4B1D633EDF66}" type="sibTrans" cxnId="{E5B3FA3C-48C9-4892-95D3-9381C1687DC9}">
      <dgm:prSet/>
      <dgm:spPr/>
      <dgm:t>
        <a:bodyPr/>
        <a:lstStyle/>
        <a:p>
          <a:endParaRPr lang="en-US"/>
        </a:p>
      </dgm:t>
    </dgm:pt>
    <dgm:pt modelId="{05E7C54C-0668-455D-A814-C5155608753B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HTTP and HTML</a:t>
          </a:r>
          <a:endParaRPr lang="en-US" sz="2800" dirty="0"/>
        </a:p>
      </dgm:t>
    </dgm:pt>
    <dgm:pt modelId="{BB49CBBD-12A1-4194-BD01-31C83CC6D34F}" type="parTrans" cxnId="{52CF4326-883F-4D64-BB39-7C1901229B37}">
      <dgm:prSet/>
      <dgm:spPr/>
      <dgm:t>
        <a:bodyPr/>
        <a:lstStyle/>
        <a:p>
          <a:endParaRPr lang="en-US"/>
        </a:p>
      </dgm:t>
    </dgm:pt>
    <dgm:pt modelId="{E4CA69FE-A0D2-44C6-8ACB-CE2C52119F15}" type="sibTrans" cxnId="{52CF4326-883F-4D64-BB39-7C1901229B37}">
      <dgm:prSet/>
      <dgm:spPr/>
      <dgm:t>
        <a:bodyPr/>
        <a:lstStyle/>
        <a:p>
          <a:endParaRPr lang="en-US"/>
        </a:p>
      </dgm:t>
    </dgm:pt>
    <dgm:pt modelId="{7787DD5E-A118-4159-BAE5-A1F8FDD7D90C}">
      <dgm:prSet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Peer-to-Peer (P2P) Architecture</a:t>
          </a:r>
          <a:endParaRPr lang="en-US" sz="2800" dirty="0"/>
        </a:p>
      </dgm:t>
    </dgm:pt>
    <dgm:pt modelId="{E74968AB-5B42-4D14-8537-9A2D86625B69}" type="parTrans" cxnId="{B041B5A7-B880-40F7-BDF3-0C8065763F9C}">
      <dgm:prSet/>
      <dgm:spPr/>
      <dgm:t>
        <a:bodyPr/>
        <a:lstStyle/>
        <a:p>
          <a:endParaRPr lang="en-US"/>
        </a:p>
      </dgm:t>
    </dgm:pt>
    <dgm:pt modelId="{7171FC6B-A5C8-4A33-9159-3D7B86F48BA0}" type="sibTrans" cxnId="{B041B5A7-B880-40F7-BDF3-0C8065763F9C}">
      <dgm:prSet/>
      <dgm:spPr/>
      <dgm:t>
        <a:bodyPr/>
        <a:lstStyle/>
        <a:p>
          <a:endParaRPr lang="en-US"/>
        </a:p>
      </dgm:t>
    </dgm:pt>
    <dgm:pt modelId="{08D7D7EF-76B7-4CDC-A750-CE20C5EC45E9}" type="pres">
      <dgm:prSet presAssocID="{440C20CC-C996-45B9-A5B6-EBBB57CEA71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CA5B3-CF4D-4CBB-A57A-5BFDD6A2E2B7}" type="pres">
      <dgm:prSet presAssocID="{FDDFCEB3-D85D-41D5-BE70-F55F833AB9CF}" presName="parentLin" presStyleCnt="0"/>
      <dgm:spPr/>
    </dgm:pt>
    <dgm:pt modelId="{782BD966-BEB2-467D-95DB-90EBB95FF10B}" type="pres">
      <dgm:prSet presAssocID="{FDDFCEB3-D85D-41D5-BE70-F55F833AB9C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9BCB51E-A37A-4EB3-AB4C-A979A8A01F38}" type="pres">
      <dgm:prSet presAssocID="{FDDFCEB3-D85D-41D5-BE70-F55F833AB9CF}" presName="parentText" presStyleLbl="node1" presStyleIdx="0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AB02D1-C264-4B0C-80D7-C8835D57F01C}" type="pres">
      <dgm:prSet presAssocID="{FDDFCEB3-D85D-41D5-BE70-F55F833AB9CF}" presName="negativeSpace" presStyleCnt="0"/>
      <dgm:spPr/>
    </dgm:pt>
    <dgm:pt modelId="{035A2F41-E1AE-44ED-8F0D-1E9A56A809AA}" type="pres">
      <dgm:prSet presAssocID="{FDDFCEB3-D85D-41D5-BE70-F55F833AB9CF}" presName="childText" presStyleLbl="conFgAcc1" presStyleIdx="0" presStyleCnt="5">
        <dgm:presLayoutVars>
          <dgm:bulletEnabled val="1"/>
        </dgm:presLayoutVars>
      </dgm:prSet>
      <dgm:spPr/>
    </dgm:pt>
    <dgm:pt modelId="{3CB82DDF-9C52-4FF2-902A-6E26DE4D7B40}" type="pres">
      <dgm:prSet presAssocID="{2C86EB79-3BC9-445C-A3CE-85562538D985}" presName="spaceBetweenRectangles" presStyleCnt="0"/>
      <dgm:spPr/>
    </dgm:pt>
    <dgm:pt modelId="{0B3F144F-8C8D-4738-90D2-EC7C3946E4A6}" type="pres">
      <dgm:prSet presAssocID="{0A081AEC-8248-4DAF-A528-AF8004ED536F}" presName="parentLin" presStyleCnt="0"/>
      <dgm:spPr/>
    </dgm:pt>
    <dgm:pt modelId="{05109C4D-C47D-4B53-9FD7-3B9155313FBC}" type="pres">
      <dgm:prSet presAssocID="{0A081AEC-8248-4DAF-A528-AF8004ED536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6816AD51-5A02-4278-9D16-501A620036D8}" type="pres">
      <dgm:prSet presAssocID="{0A081AEC-8248-4DAF-A528-AF8004ED536F}" presName="parentText" presStyleLbl="node1" presStyleIdx="1" presStyleCnt="5" custScaleX="142857" custLinFactNeighborX="-2754" custLinFactNeighborY="967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4528-6BD7-4D8F-B6DF-B97F1D510D61}" type="pres">
      <dgm:prSet presAssocID="{0A081AEC-8248-4DAF-A528-AF8004ED536F}" presName="negativeSpace" presStyleCnt="0"/>
      <dgm:spPr/>
    </dgm:pt>
    <dgm:pt modelId="{E1E754EB-A47D-441E-B41B-F4699E1D1E35}" type="pres">
      <dgm:prSet presAssocID="{0A081AEC-8248-4DAF-A528-AF8004ED536F}" presName="childText" presStyleLbl="conFgAcc1" presStyleIdx="1" presStyleCnt="5">
        <dgm:presLayoutVars>
          <dgm:bulletEnabled val="1"/>
        </dgm:presLayoutVars>
      </dgm:prSet>
      <dgm:spPr/>
    </dgm:pt>
    <dgm:pt modelId="{55F0F1D8-5E09-4529-8BA3-904536D46B3D}" type="pres">
      <dgm:prSet presAssocID="{12799D31-3202-44D4-81A7-339C91B043D5}" presName="spaceBetweenRectangles" presStyleCnt="0"/>
      <dgm:spPr/>
    </dgm:pt>
    <dgm:pt modelId="{5D0D0A97-EF9C-4166-A52F-7F23995543D9}" type="pres">
      <dgm:prSet presAssocID="{038D6E2C-EF3B-4F45-B09F-052A2F076B8E}" presName="parentLin" presStyleCnt="0"/>
      <dgm:spPr/>
    </dgm:pt>
    <dgm:pt modelId="{CA752C81-D4F2-4021-96CD-B5BE329B9F92}" type="pres">
      <dgm:prSet presAssocID="{038D6E2C-EF3B-4F45-B09F-052A2F076B8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70C2D828-16E1-4E7F-ADD2-D2B771400BDC}" type="pres">
      <dgm:prSet presAssocID="{038D6E2C-EF3B-4F45-B09F-052A2F076B8E}" presName="parentText" presStyleLbl="node1" presStyleIdx="2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F06BB-40C0-482E-9B9E-3D9E25F8212D}" type="pres">
      <dgm:prSet presAssocID="{038D6E2C-EF3B-4F45-B09F-052A2F076B8E}" presName="negativeSpace" presStyleCnt="0"/>
      <dgm:spPr/>
    </dgm:pt>
    <dgm:pt modelId="{C6229F7B-E540-40D9-88E5-61DB63361BC3}" type="pres">
      <dgm:prSet presAssocID="{038D6E2C-EF3B-4F45-B09F-052A2F076B8E}" presName="childText" presStyleLbl="conFgAcc1" presStyleIdx="2" presStyleCnt="5">
        <dgm:presLayoutVars>
          <dgm:bulletEnabled val="1"/>
        </dgm:presLayoutVars>
      </dgm:prSet>
      <dgm:spPr/>
    </dgm:pt>
    <dgm:pt modelId="{9B46F054-A228-462B-B715-4E633B088F0A}" type="pres">
      <dgm:prSet presAssocID="{26ED8026-FB1D-44BE-8B11-4B1D633EDF66}" presName="spaceBetweenRectangles" presStyleCnt="0"/>
      <dgm:spPr/>
    </dgm:pt>
    <dgm:pt modelId="{0A214A1C-C876-4B66-876B-396E1DD1316A}" type="pres">
      <dgm:prSet presAssocID="{05E7C54C-0668-455D-A814-C5155608753B}" presName="parentLin" presStyleCnt="0"/>
      <dgm:spPr/>
    </dgm:pt>
    <dgm:pt modelId="{9FDEE972-5FE7-47E5-84FD-4704EBD01C26}" type="pres">
      <dgm:prSet presAssocID="{05E7C54C-0668-455D-A814-C5155608753B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A111E8C8-B161-4A51-ADF9-4158FD7EFA66}" type="pres">
      <dgm:prSet presAssocID="{05E7C54C-0668-455D-A814-C5155608753B}" presName="parentText" presStyleLbl="node1" presStyleIdx="3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044E05-2AB7-46A3-878C-BE8430BEDCC2}" type="pres">
      <dgm:prSet presAssocID="{05E7C54C-0668-455D-A814-C5155608753B}" presName="negativeSpace" presStyleCnt="0"/>
      <dgm:spPr/>
    </dgm:pt>
    <dgm:pt modelId="{C31E6C41-A269-4DC1-84CB-AD6D1E8AEEF4}" type="pres">
      <dgm:prSet presAssocID="{05E7C54C-0668-455D-A814-C5155608753B}" presName="childText" presStyleLbl="conFgAcc1" presStyleIdx="3" presStyleCnt="5" custLinFactNeighborX="16667" custLinFactNeighborY="68294">
        <dgm:presLayoutVars>
          <dgm:bulletEnabled val="1"/>
        </dgm:presLayoutVars>
      </dgm:prSet>
      <dgm:spPr/>
    </dgm:pt>
    <dgm:pt modelId="{EA17A932-58D1-4E48-A516-D58E0BD05894}" type="pres">
      <dgm:prSet presAssocID="{E4CA69FE-A0D2-44C6-8ACB-CE2C52119F15}" presName="spaceBetweenRectangles" presStyleCnt="0"/>
      <dgm:spPr/>
    </dgm:pt>
    <dgm:pt modelId="{5CA1D1BE-2F21-4503-A723-0BC1B1261073}" type="pres">
      <dgm:prSet presAssocID="{7787DD5E-A118-4159-BAE5-A1F8FDD7D90C}" presName="parentLin" presStyleCnt="0"/>
      <dgm:spPr/>
    </dgm:pt>
    <dgm:pt modelId="{04036BC3-F8CA-4B05-91F2-F5FFF1424E90}" type="pres">
      <dgm:prSet presAssocID="{7787DD5E-A118-4159-BAE5-A1F8FDD7D90C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6347B6A8-675A-4543-BF84-51CDB0B5DEC9}" type="pres">
      <dgm:prSet presAssocID="{7787DD5E-A118-4159-BAE5-A1F8FDD7D90C}" presName="parentText" presStyleLbl="node1" presStyleIdx="4" presStyleCnt="5" custScaleX="1428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B3C5A-E41E-4520-BE8E-A8E0A4F56CE5}" type="pres">
      <dgm:prSet presAssocID="{7787DD5E-A118-4159-BAE5-A1F8FDD7D90C}" presName="negativeSpace" presStyleCnt="0"/>
      <dgm:spPr/>
    </dgm:pt>
    <dgm:pt modelId="{CBD10E89-884C-4525-B98E-D4986E06EF26}" type="pres">
      <dgm:prSet presAssocID="{7787DD5E-A118-4159-BAE5-A1F8FDD7D90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19383178-2975-43E4-8683-1B6522B54E70}" type="presOf" srcId="{038D6E2C-EF3B-4F45-B09F-052A2F076B8E}" destId="{CA752C81-D4F2-4021-96CD-B5BE329B9F92}" srcOrd="0" destOrd="0" presId="urn:microsoft.com/office/officeart/2005/8/layout/list1"/>
    <dgm:cxn modelId="{76F41610-CA35-46CB-9AB6-69ED2878AD2B}" type="presOf" srcId="{7787DD5E-A118-4159-BAE5-A1F8FDD7D90C}" destId="{6347B6A8-675A-4543-BF84-51CDB0B5DEC9}" srcOrd="1" destOrd="0" presId="urn:microsoft.com/office/officeart/2005/8/layout/list1"/>
    <dgm:cxn modelId="{25806E02-E6EA-48FE-8F84-19AC05004E96}" type="presOf" srcId="{05E7C54C-0668-455D-A814-C5155608753B}" destId="{A111E8C8-B161-4A51-ADF9-4158FD7EFA66}" srcOrd="1" destOrd="0" presId="urn:microsoft.com/office/officeart/2005/8/layout/list1"/>
    <dgm:cxn modelId="{EBADC10E-D298-49CE-AB1B-AFF85B8AD92D}" type="presOf" srcId="{FDDFCEB3-D85D-41D5-BE70-F55F833AB9CF}" destId="{782BD966-BEB2-467D-95DB-90EBB95FF10B}" srcOrd="0" destOrd="0" presId="urn:microsoft.com/office/officeart/2005/8/layout/list1"/>
    <dgm:cxn modelId="{58376EB4-3437-48AE-9F2E-58EDBF120612}" type="presOf" srcId="{FDDFCEB3-D85D-41D5-BE70-F55F833AB9CF}" destId="{99BCB51E-A37A-4EB3-AB4C-A979A8A01F38}" srcOrd="1" destOrd="0" presId="urn:microsoft.com/office/officeart/2005/8/layout/list1"/>
    <dgm:cxn modelId="{55C1D306-C27F-458D-80C7-FE4138460AE5}" type="presOf" srcId="{05E7C54C-0668-455D-A814-C5155608753B}" destId="{9FDEE972-5FE7-47E5-84FD-4704EBD01C26}" srcOrd="0" destOrd="0" presId="urn:microsoft.com/office/officeart/2005/8/layout/list1"/>
    <dgm:cxn modelId="{5F615C4B-715C-46BF-93D9-BA9518EA79A8}" type="presOf" srcId="{0A081AEC-8248-4DAF-A528-AF8004ED536F}" destId="{6816AD51-5A02-4278-9D16-501A620036D8}" srcOrd="1" destOrd="0" presId="urn:microsoft.com/office/officeart/2005/8/layout/list1"/>
    <dgm:cxn modelId="{B041B5A7-B880-40F7-BDF3-0C8065763F9C}" srcId="{440C20CC-C996-45B9-A5B6-EBBB57CEA719}" destId="{7787DD5E-A118-4159-BAE5-A1F8FDD7D90C}" srcOrd="4" destOrd="0" parTransId="{E74968AB-5B42-4D14-8537-9A2D86625B69}" sibTransId="{7171FC6B-A5C8-4A33-9159-3D7B86F48BA0}"/>
    <dgm:cxn modelId="{91B02C47-71A5-4B27-89E6-027B40398BCB}" type="presOf" srcId="{0A081AEC-8248-4DAF-A528-AF8004ED536F}" destId="{05109C4D-C47D-4B53-9FD7-3B9155313FBC}" srcOrd="0" destOrd="0" presId="urn:microsoft.com/office/officeart/2005/8/layout/list1"/>
    <dgm:cxn modelId="{C4ADD700-A771-4140-9F03-38BF5FCB0264}" srcId="{440C20CC-C996-45B9-A5B6-EBBB57CEA719}" destId="{FDDFCEB3-D85D-41D5-BE70-F55F833AB9CF}" srcOrd="0" destOrd="0" parTransId="{CCCB0384-93E7-4507-BE99-B649FF9F8AC0}" sibTransId="{2C86EB79-3BC9-445C-A3CE-85562538D985}"/>
    <dgm:cxn modelId="{698E0E65-903D-416D-927A-BA556CC24574}" type="presOf" srcId="{7787DD5E-A118-4159-BAE5-A1F8FDD7D90C}" destId="{04036BC3-F8CA-4B05-91F2-F5FFF1424E90}" srcOrd="0" destOrd="0" presId="urn:microsoft.com/office/officeart/2005/8/layout/list1"/>
    <dgm:cxn modelId="{B9F9E67B-890A-4D3D-9574-1A67144E020A}" type="presOf" srcId="{038D6E2C-EF3B-4F45-B09F-052A2F076B8E}" destId="{70C2D828-16E1-4E7F-ADD2-D2B771400BDC}" srcOrd="1" destOrd="0" presId="urn:microsoft.com/office/officeart/2005/8/layout/list1"/>
    <dgm:cxn modelId="{2E57BA3D-0C92-49AF-A315-4620DAE19B50}" srcId="{440C20CC-C996-45B9-A5B6-EBBB57CEA719}" destId="{0A081AEC-8248-4DAF-A528-AF8004ED536F}" srcOrd="1" destOrd="0" parTransId="{89839BC7-D5B3-4DA7-97D8-7D68B384E422}" sibTransId="{12799D31-3202-44D4-81A7-339C91B043D5}"/>
    <dgm:cxn modelId="{0DE6FF4A-CAB5-4FE8-938F-068FFCD5E3D4}" type="presOf" srcId="{440C20CC-C996-45B9-A5B6-EBBB57CEA719}" destId="{08D7D7EF-76B7-4CDC-A750-CE20C5EC45E9}" srcOrd="0" destOrd="0" presId="urn:microsoft.com/office/officeart/2005/8/layout/list1"/>
    <dgm:cxn modelId="{52CF4326-883F-4D64-BB39-7C1901229B37}" srcId="{440C20CC-C996-45B9-A5B6-EBBB57CEA719}" destId="{05E7C54C-0668-455D-A814-C5155608753B}" srcOrd="3" destOrd="0" parTransId="{BB49CBBD-12A1-4194-BD01-31C83CC6D34F}" sibTransId="{E4CA69FE-A0D2-44C6-8ACB-CE2C52119F15}"/>
    <dgm:cxn modelId="{E5B3FA3C-48C9-4892-95D3-9381C1687DC9}" srcId="{440C20CC-C996-45B9-A5B6-EBBB57CEA719}" destId="{038D6E2C-EF3B-4F45-B09F-052A2F076B8E}" srcOrd="2" destOrd="0" parTransId="{BB2376E0-31CC-4E89-A075-3566974CC180}" sibTransId="{26ED8026-FB1D-44BE-8B11-4B1D633EDF66}"/>
    <dgm:cxn modelId="{6A8429AA-C07E-4948-90EC-A25BF8DDCB5F}" type="presParOf" srcId="{08D7D7EF-76B7-4CDC-A750-CE20C5EC45E9}" destId="{F4BCA5B3-CF4D-4CBB-A57A-5BFDD6A2E2B7}" srcOrd="0" destOrd="0" presId="urn:microsoft.com/office/officeart/2005/8/layout/list1"/>
    <dgm:cxn modelId="{31496D00-77DE-4D81-8662-6ABDBB34E117}" type="presParOf" srcId="{F4BCA5B3-CF4D-4CBB-A57A-5BFDD6A2E2B7}" destId="{782BD966-BEB2-467D-95DB-90EBB95FF10B}" srcOrd="0" destOrd="0" presId="urn:microsoft.com/office/officeart/2005/8/layout/list1"/>
    <dgm:cxn modelId="{6A34BD3B-0B24-46F5-AFC7-25DEB5B84990}" type="presParOf" srcId="{F4BCA5B3-CF4D-4CBB-A57A-5BFDD6A2E2B7}" destId="{99BCB51E-A37A-4EB3-AB4C-A979A8A01F38}" srcOrd="1" destOrd="0" presId="urn:microsoft.com/office/officeart/2005/8/layout/list1"/>
    <dgm:cxn modelId="{B8CDCF16-EDC7-4321-B263-04CAB197A29D}" type="presParOf" srcId="{08D7D7EF-76B7-4CDC-A750-CE20C5EC45E9}" destId="{DDAB02D1-C264-4B0C-80D7-C8835D57F01C}" srcOrd="1" destOrd="0" presId="urn:microsoft.com/office/officeart/2005/8/layout/list1"/>
    <dgm:cxn modelId="{87285A0E-0D1A-43D5-9E6A-2E1AA83D8DD4}" type="presParOf" srcId="{08D7D7EF-76B7-4CDC-A750-CE20C5EC45E9}" destId="{035A2F41-E1AE-44ED-8F0D-1E9A56A809AA}" srcOrd="2" destOrd="0" presId="urn:microsoft.com/office/officeart/2005/8/layout/list1"/>
    <dgm:cxn modelId="{EC8CF379-09CF-4630-A455-26AA0267C0B5}" type="presParOf" srcId="{08D7D7EF-76B7-4CDC-A750-CE20C5EC45E9}" destId="{3CB82DDF-9C52-4FF2-902A-6E26DE4D7B40}" srcOrd="3" destOrd="0" presId="urn:microsoft.com/office/officeart/2005/8/layout/list1"/>
    <dgm:cxn modelId="{67E1149D-7B66-41D8-8943-1ACE7119200E}" type="presParOf" srcId="{08D7D7EF-76B7-4CDC-A750-CE20C5EC45E9}" destId="{0B3F144F-8C8D-4738-90D2-EC7C3946E4A6}" srcOrd="4" destOrd="0" presId="urn:microsoft.com/office/officeart/2005/8/layout/list1"/>
    <dgm:cxn modelId="{08A0897D-D2A7-4B4C-8DF6-2C829DAE7A9D}" type="presParOf" srcId="{0B3F144F-8C8D-4738-90D2-EC7C3946E4A6}" destId="{05109C4D-C47D-4B53-9FD7-3B9155313FBC}" srcOrd="0" destOrd="0" presId="urn:microsoft.com/office/officeart/2005/8/layout/list1"/>
    <dgm:cxn modelId="{C3E10176-7669-4EC1-882E-8893FAE341DE}" type="presParOf" srcId="{0B3F144F-8C8D-4738-90D2-EC7C3946E4A6}" destId="{6816AD51-5A02-4278-9D16-501A620036D8}" srcOrd="1" destOrd="0" presId="urn:microsoft.com/office/officeart/2005/8/layout/list1"/>
    <dgm:cxn modelId="{1AC95B0D-42A3-4CA2-A89F-2E120098DD3C}" type="presParOf" srcId="{08D7D7EF-76B7-4CDC-A750-CE20C5EC45E9}" destId="{1E1D4528-6BD7-4D8F-B6DF-B97F1D510D61}" srcOrd="5" destOrd="0" presId="urn:microsoft.com/office/officeart/2005/8/layout/list1"/>
    <dgm:cxn modelId="{7612AE07-0801-4FEA-AC4F-4DA3CD599DEC}" type="presParOf" srcId="{08D7D7EF-76B7-4CDC-A750-CE20C5EC45E9}" destId="{E1E754EB-A47D-441E-B41B-F4699E1D1E35}" srcOrd="6" destOrd="0" presId="urn:microsoft.com/office/officeart/2005/8/layout/list1"/>
    <dgm:cxn modelId="{D8F8E4DB-5837-437C-8443-34DB8E7D69D0}" type="presParOf" srcId="{08D7D7EF-76B7-4CDC-A750-CE20C5EC45E9}" destId="{55F0F1D8-5E09-4529-8BA3-904536D46B3D}" srcOrd="7" destOrd="0" presId="urn:microsoft.com/office/officeart/2005/8/layout/list1"/>
    <dgm:cxn modelId="{0392091A-BF0C-45A6-A5F1-DD4C3D99BF5A}" type="presParOf" srcId="{08D7D7EF-76B7-4CDC-A750-CE20C5EC45E9}" destId="{5D0D0A97-EF9C-4166-A52F-7F23995543D9}" srcOrd="8" destOrd="0" presId="urn:microsoft.com/office/officeart/2005/8/layout/list1"/>
    <dgm:cxn modelId="{701A192E-19A0-44E6-8230-AAB72BABAC75}" type="presParOf" srcId="{5D0D0A97-EF9C-4166-A52F-7F23995543D9}" destId="{CA752C81-D4F2-4021-96CD-B5BE329B9F92}" srcOrd="0" destOrd="0" presId="urn:microsoft.com/office/officeart/2005/8/layout/list1"/>
    <dgm:cxn modelId="{07B5D89A-A31C-4253-B1B0-227CD4E58DF6}" type="presParOf" srcId="{5D0D0A97-EF9C-4166-A52F-7F23995543D9}" destId="{70C2D828-16E1-4E7F-ADD2-D2B771400BDC}" srcOrd="1" destOrd="0" presId="urn:microsoft.com/office/officeart/2005/8/layout/list1"/>
    <dgm:cxn modelId="{0D459DE2-C71E-4A1B-80C4-BB469D9C167A}" type="presParOf" srcId="{08D7D7EF-76B7-4CDC-A750-CE20C5EC45E9}" destId="{2E1F06BB-40C0-482E-9B9E-3D9E25F8212D}" srcOrd="9" destOrd="0" presId="urn:microsoft.com/office/officeart/2005/8/layout/list1"/>
    <dgm:cxn modelId="{47806777-732D-4044-8BB7-FAB31D69802B}" type="presParOf" srcId="{08D7D7EF-76B7-4CDC-A750-CE20C5EC45E9}" destId="{C6229F7B-E540-40D9-88E5-61DB63361BC3}" srcOrd="10" destOrd="0" presId="urn:microsoft.com/office/officeart/2005/8/layout/list1"/>
    <dgm:cxn modelId="{8B6EDE6F-3C09-408C-AA44-A129B6567D38}" type="presParOf" srcId="{08D7D7EF-76B7-4CDC-A750-CE20C5EC45E9}" destId="{9B46F054-A228-462B-B715-4E633B088F0A}" srcOrd="11" destOrd="0" presId="urn:microsoft.com/office/officeart/2005/8/layout/list1"/>
    <dgm:cxn modelId="{BE59FD06-081A-48BA-9CA6-DD0523A92CD9}" type="presParOf" srcId="{08D7D7EF-76B7-4CDC-A750-CE20C5EC45E9}" destId="{0A214A1C-C876-4B66-876B-396E1DD1316A}" srcOrd="12" destOrd="0" presId="urn:microsoft.com/office/officeart/2005/8/layout/list1"/>
    <dgm:cxn modelId="{3F772CB3-9C6D-4949-85E2-BCA94CF61027}" type="presParOf" srcId="{0A214A1C-C876-4B66-876B-396E1DD1316A}" destId="{9FDEE972-5FE7-47E5-84FD-4704EBD01C26}" srcOrd="0" destOrd="0" presId="urn:microsoft.com/office/officeart/2005/8/layout/list1"/>
    <dgm:cxn modelId="{C0A27691-2BFA-4673-B4A2-FB096BAB2B28}" type="presParOf" srcId="{0A214A1C-C876-4B66-876B-396E1DD1316A}" destId="{A111E8C8-B161-4A51-ADF9-4158FD7EFA66}" srcOrd="1" destOrd="0" presId="urn:microsoft.com/office/officeart/2005/8/layout/list1"/>
    <dgm:cxn modelId="{924CD081-C395-4484-AFE7-66F3FBEDD73B}" type="presParOf" srcId="{08D7D7EF-76B7-4CDC-A750-CE20C5EC45E9}" destId="{D7044E05-2AB7-46A3-878C-BE8430BEDCC2}" srcOrd="13" destOrd="0" presId="urn:microsoft.com/office/officeart/2005/8/layout/list1"/>
    <dgm:cxn modelId="{859DF141-F628-44D1-B0A9-29448ECBB710}" type="presParOf" srcId="{08D7D7EF-76B7-4CDC-A750-CE20C5EC45E9}" destId="{C31E6C41-A269-4DC1-84CB-AD6D1E8AEEF4}" srcOrd="14" destOrd="0" presId="urn:microsoft.com/office/officeart/2005/8/layout/list1"/>
    <dgm:cxn modelId="{8AC7B168-CBB1-4925-B172-606DDD108443}" type="presParOf" srcId="{08D7D7EF-76B7-4CDC-A750-CE20C5EC45E9}" destId="{EA17A932-58D1-4E48-A516-D58E0BD05894}" srcOrd="15" destOrd="0" presId="urn:microsoft.com/office/officeart/2005/8/layout/list1"/>
    <dgm:cxn modelId="{5425C1A3-9F89-4A64-9CB4-1C96EA757BF2}" type="presParOf" srcId="{08D7D7EF-76B7-4CDC-A750-CE20C5EC45E9}" destId="{5CA1D1BE-2F21-4503-A723-0BC1B1261073}" srcOrd="16" destOrd="0" presId="urn:microsoft.com/office/officeart/2005/8/layout/list1"/>
    <dgm:cxn modelId="{81F38FFA-B815-4D06-AF9E-80F01F0A07EA}" type="presParOf" srcId="{5CA1D1BE-2F21-4503-A723-0BC1B1261073}" destId="{04036BC3-F8CA-4B05-91F2-F5FFF1424E90}" srcOrd="0" destOrd="0" presId="urn:microsoft.com/office/officeart/2005/8/layout/list1"/>
    <dgm:cxn modelId="{E91A7B07-665E-4015-A232-6CE150515833}" type="presParOf" srcId="{5CA1D1BE-2F21-4503-A723-0BC1B1261073}" destId="{6347B6A8-675A-4543-BF84-51CDB0B5DEC9}" srcOrd="1" destOrd="0" presId="urn:microsoft.com/office/officeart/2005/8/layout/list1"/>
    <dgm:cxn modelId="{B1F80A9E-2B87-4390-9451-5DA0E8CA61AA}" type="presParOf" srcId="{08D7D7EF-76B7-4CDC-A750-CE20C5EC45E9}" destId="{E77B3C5A-E41E-4520-BE8E-A8E0A4F56CE5}" srcOrd="17" destOrd="0" presId="urn:microsoft.com/office/officeart/2005/8/layout/list1"/>
    <dgm:cxn modelId="{47084E87-C380-448D-BCC0-5E60FC7AF8A8}" type="presParOf" srcId="{08D7D7EF-76B7-4CDC-A750-CE20C5EC45E9}" destId="{CBD10E89-884C-4525-B98E-D4986E06EF2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2">
                <a:shade val="15000"/>
                <a:satMod val="180000"/>
              </a:schemeClr>
            </a:gs>
            <a:gs pos="50000">
              <a:schemeClr val="accent2">
                <a:shade val="45000"/>
                <a:satMod val="170000"/>
              </a:schemeClr>
            </a:gs>
            <a:gs pos="70000">
              <a:schemeClr val="accent2">
                <a:tint val="99000"/>
                <a:shade val="65000"/>
                <a:satMod val="155000"/>
              </a:schemeClr>
            </a:gs>
            <a:gs pos="100000">
              <a:schemeClr val="accent2">
                <a:tint val="95500"/>
                <a:shade val="100000"/>
                <a:satMod val="155000"/>
              </a:schemeClr>
            </a:gs>
          </a:gsLst>
          <a:lin ang="16200000" scaled="0"/>
        </a:gradFill>
        <a:ln w="9525" cap="flat" cmpd="sng" algn="ctr">
          <a:solidFill>
            <a:schemeClr val="accent2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Basic Networked Application Concepts</a:t>
          </a:r>
          <a:endParaRPr lang="en-US" sz="2800" b="1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E-Mail</a:t>
          </a:r>
          <a:endParaRPr lang="en-US" sz="2800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Voice over IP</a:t>
          </a:r>
          <a:endParaRPr lang="en-US" sz="2800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HTTP and HTML</a:t>
          </a:r>
          <a:endParaRPr lang="en-US" sz="2800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Peer-to-Peer (P2P) Applications</a:t>
          </a:r>
          <a:endParaRPr lang="en-US" sz="2800" kern="1200" dirty="0"/>
        </a:p>
      </dsp:txBody>
      <dsp:txXfrm>
        <a:off x="427816" y="4662026"/>
        <a:ext cx="7763740" cy="665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/>
            <a:t>Terminal-Host v Client/Server Processing</a:t>
          </a:r>
          <a:endParaRPr lang="en-US" sz="2800" b="0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2">
                <a:shade val="15000"/>
                <a:satMod val="180000"/>
              </a:schemeClr>
            </a:gs>
            <a:gs pos="50000">
              <a:schemeClr val="accent2">
                <a:shade val="45000"/>
                <a:satMod val="170000"/>
              </a:schemeClr>
            </a:gs>
            <a:gs pos="70000">
              <a:schemeClr val="accent2">
                <a:tint val="99000"/>
                <a:shade val="65000"/>
                <a:satMod val="155000"/>
              </a:schemeClr>
            </a:gs>
            <a:gs pos="100000">
              <a:schemeClr val="accent2">
                <a:tint val="955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63500" dist="38100" dir="5400000" rotWithShape="0">
            <a:srgbClr val="000000">
              <a:alpha val="45000"/>
            </a:srgbClr>
          </a:outerShdw>
        </a:effectLst>
        <a:scene3d>
          <a:camera prst="orthographicFront" fov="0">
            <a:rot lat="0" lon="0" rev="0"/>
          </a:camera>
          <a:lightRig rig="glow" dir="t">
            <a:rot lat="0" lon="0" rev="6360000"/>
          </a:lightRig>
        </a:scene3d>
        <a:sp3d contourW="1000" prstMaterial="flat">
          <a:bevelT w="95250" h="101600"/>
          <a:contourClr>
            <a:schemeClr val="accent2">
              <a:satMod val="300000"/>
            </a:schemeClr>
          </a:contourClr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/>
            <a:t>E-Mail</a:t>
          </a:r>
          <a:endParaRPr lang="en-US" sz="3600" b="1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Voice over IP</a:t>
          </a:r>
          <a:endParaRPr lang="en-US" sz="2800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HTTP and HTML</a:t>
          </a:r>
          <a:endParaRPr lang="en-US" sz="2800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Peer-to-Peer (P2P) Applications</a:t>
          </a:r>
          <a:endParaRPr lang="en-US" sz="2800" kern="1200" dirty="0"/>
        </a:p>
      </dsp:txBody>
      <dsp:txXfrm>
        <a:off x="427816" y="4662026"/>
        <a:ext cx="7763740" cy="6659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/>
            <a:t>Terminal-Host v Client/Server Processing</a:t>
          </a:r>
          <a:endParaRPr lang="en-US" sz="2800" b="0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E-Mail</a:t>
          </a:r>
          <a:endParaRPr lang="en-US" sz="2800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2">
                <a:shade val="15000"/>
                <a:satMod val="180000"/>
              </a:schemeClr>
            </a:gs>
            <a:gs pos="50000">
              <a:schemeClr val="accent2">
                <a:shade val="45000"/>
                <a:satMod val="170000"/>
              </a:schemeClr>
            </a:gs>
            <a:gs pos="70000">
              <a:schemeClr val="accent2">
                <a:tint val="99000"/>
                <a:shade val="65000"/>
                <a:satMod val="155000"/>
              </a:schemeClr>
            </a:gs>
            <a:gs pos="100000">
              <a:schemeClr val="accent2">
                <a:tint val="955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63500" dist="38100" dir="5400000" rotWithShape="0">
            <a:srgbClr val="000000">
              <a:alpha val="45000"/>
            </a:srgbClr>
          </a:outerShdw>
        </a:effectLst>
        <a:scene3d>
          <a:camera prst="orthographicFront" fov="0">
            <a:rot lat="0" lon="0" rev="0"/>
          </a:camera>
          <a:lightRig rig="glow" dir="t">
            <a:rot lat="0" lon="0" rev="6360000"/>
          </a:lightRig>
        </a:scene3d>
        <a:sp3d contourW="1000" prstMaterial="flat">
          <a:bevelT w="95250" h="101600"/>
          <a:contourClr>
            <a:schemeClr val="accent2">
              <a:satMod val="300000"/>
            </a:schemeClr>
          </a:contourClr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/>
            <a:t>Voice over IP</a:t>
          </a:r>
          <a:endParaRPr lang="en-US" sz="3600" b="1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HTTP and HTML</a:t>
          </a:r>
          <a:endParaRPr lang="en-US" sz="2800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Peer-to-Peer (P2P) Applications</a:t>
          </a:r>
          <a:endParaRPr lang="en-US" sz="2800" kern="1200" dirty="0"/>
        </a:p>
      </dsp:txBody>
      <dsp:txXfrm>
        <a:off x="427816" y="4662026"/>
        <a:ext cx="7763740" cy="6659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/>
            <a:t>Terminal-Host v Client/Server Processing</a:t>
          </a:r>
          <a:endParaRPr lang="en-US" sz="2800" b="0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E-Mail</a:t>
          </a:r>
          <a:endParaRPr lang="en-US" sz="2800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Voice over IP</a:t>
          </a:r>
          <a:endParaRPr lang="en-US" sz="2800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2">
                <a:shade val="15000"/>
                <a:satMod val="180000"/>
              </a:schemeClr>
            </a:gs>
            <a:gs pos="50000">
              <a:schemeClr val="accent2">
                <a:shade val="45000"/>
                <a:satMod val="170000"/>
              </a:schemeClr>
            </a:gs>
            <a:gs pos="70000">
              <a:schemeClr val="accent2">
                <a:tint val="99000"/>
                <a:shade val="65000"/>
                <a:satMod val="155000"/>
              </a:schemeClr>
            </a:gs>
            <a:gs pos="100000">
              <a:schemeClr val="accent2">
                <a:tint val="955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63500" dist="38100" dir="5400000" rotWithShape="0">
            <a:srgbClr val="000000">
              <a:alpha val="45000"/>
            </a:srgbClr>
          </a:outerShdw>
        </a:effectLst>
        <a:scene3d>
          <a:camera prst="orthographicFront" fov="0">
            <a:rot lat="0" lon="0" rev="0"/>
          </a:camera>
          <a:lightRig rig="glow" dir="t">
            <a:rot lat="0" lon="0" rev="6360000"/>
          </a:lightRig>
        </a:scene3d>
        <a:sp3d contourW="1000" prstMaterial="flat">
          <a:bevelT w="95250" h="101600"/>
          <a:contourClr>
            <a:schemeClr val="accent2">
              <a:satMod val="300000"/>
            </a:schemeClr>
          </a:contourClr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/>
            <a:t>HTTP and HTML</a:t>
          </a:r>
          <a:endParaRPr lang="en-US" sz="3600" b="1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Peer-to-Peer (P2P) Applications</a:t>
          </a:r>
          <a:endParaRPr lang="en-US" sz="2800" kern="1200" dirty="0"/>
        </a:p>
      </dsp:txBody>
      <dsp:txXfrm>
        <a:off x="427816" y="4662026"/>
        <a:ext cx="7763740" cy="6659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/>
            <a:t>Terminal-Host v Client/Server Processing</a:t>
          </a:r>
          <a:endParaRPr lang="en-US" sz="2800" b="0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E-Mail</a:t>
          </a:r>
          <a:endParaRPr lang="en-US" sz="2800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Voice over IP</a:t>
          </a:r>
          <a:endParaRPr lang="en-US" sz="2800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HTTP and HTML</a:t>
          </a:r>
          <a:endParaRPr lang="en-US" sz="2800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2">
                <a:shade val="15000"/>
                <a:satMod val="180000"/>
              </a:schemeClr>
            </a:gs>
            <a:gs pos="50000">
              <a:schemeClr val="accent2">
                <a:shade val="45000"/>
                <a:satMod val="170000"/>
              </a:schemeClr>
            </a:gs>
            <a:gs pos="70000">
              <a:schemeClr val="accent2">
                <a:tint val="99000"/>
                <a:shade val="65000"/>
                <a:satMod val="155000"/>
              </a:schemeClr>
            </a:gs>
            <a:gs pos="100000">
              <a:schemeClr val="accent2">
                <a:tint val="955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63500" dist="38100" dir="5400000" rotWithShape="0">
            <a:srgbClr val="000000">
              <a:alpha val="45000"/>
            </a:srgbClr>
          </a:outerShdw>
        </a:effectLst>
        <a:scene3d>
          <a:camera prst="orthographicFront" fov="0">
            <a:rot lat="0" lon="0" rev="0"/>
          </a:camera>
          <a:lightRig rig="glow" dir="t">
            <a:rot lat="0" lon="0" rev="6360000"/>
          </a:lightRig>
        </a:scene3d>
        <a:sp3d contourW="1000" prstMaterial="flat">
          <a:bevelT w="95250" h="101600"/>
          <a:contourClr>
            <a:schemeClr val="accent2">
              <a:satMod val="300000"/>
            </a:schemeClr>
          </a:contourClr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/>
            <a:t>Peer-to-Peer (P2P) Applications</a:t>
          </a:r>
          <a:endParaRPr lang="en-US" sz="3200" b="1" kern="1200" dirty="0"/>
        </a:p>
      </dsp:txBody>
      <dsp:txXfrm>
        <a:off x="427816" y="4662026"/>
        <a:ext cx="7763740" cy="66594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5A2F41-E1AE-44ED-8F0D-1E9A56A809AA}">
      <dsp:nvSpPr>
        <dsp:cNvPr id="0" name=""/>
        <dsp:cNvSpPr/>
      </dsp:nvSpPr>
      <dsp:spPr>
        <a:xfrm>
          <a:off x="0" y="459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CB51E-A37A-4EB3-AB4C-A979A8A01F38}">
      <dsp:nvSpPr>
        <dsp:cNvPr id="0" name=""/>
        <dsp:cNvSpPr/>
      </dsp:nvSpPr>
      <dsp:spPr>
        <a:xfrm>
          <a:off x="391790" y="90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/>
            <a:t>Terminal-Host v Client/Server Processing</a:t>
          </a:r>
          <a:endParaRPr lang="en-US" sz="2800" b="0" kern="1200" dirty="0"/>
        </a:p>
      </dsp:txBody>
      <dsp:txXfrm>
        <a:off x="427816" y="126026"/>
        <a:ext cx="7763740" cy="665948"/>
      </dsp:txXfrm>
    </dsp:sp>
    <dsp:sp modelId="{E1E754EB-A47D-441E-B41B-F4699E1D1E35}">
      <dsp:nvSpPr>
        <dsp:cNvPr id="0" name=""/>
        <dsp:cNvSpPr/>
      </dsp:nvSpPr>
      <dsp:spPr>
        <a:xfrm>
          <a:off x="0" y="1593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16AD51-5A02-4278-9D16-501A620036D8}">
      <dsp:nvSpPr>
        <dsp:cNvPr id="0" name=""/>
        <dsp:cNvSpPr/>
      </dsp:nvSpPr>
      <dsp:spPr>
        <a:xfrm>
          <a:off x="381000" y="1295401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E-Mail</a:t>
          </a:r>
          <a:endParaRPr lang="en-US" sz="2800" kern="1200" dirty="0"/>
        </a:p>
      </dsp:txBody>
      <dsp:txXfrm>
        <a:off x="417026" y="1331427"/>
        <a:ext cx="7763740" cy="665948"/>
      </dsp:txXfrm>
    </dsp:sp>
    <dsp:sp modelId="{C6229F7B-E540-40D9-88E5-61DB63361BC3}">
      <dsp:nvSpPr>
        <dsp:cNvPr id="0" name=""/>
        <dsp:cNvSpPr/>
      </dsp:nvSpPr>
      <dsp:spPr>
        <a:xfrm>
          <a:off x="0" y="2727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2D828-16E1-4E7F-ADD2-D2B771400BDC}">
      <dsp:nvSpPr>
        <dsp:cNvPr id="0" name=""/>
        <dsp:cNvSpPr/>
      </dsp:nvSpPr>
      <dsp:spPr>
        <a:xfrm>
          <a:off x="391790" y="2358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Voice over IP</a:t>
          </a:r>
          <a:endParaRPr lang="en-US" sz="2800" kern="1200" dirty="0"/>
        </a:p>
      </dsp:txBody>
      <dsp:txXfrm>
        <a:off x="427816" y="2394026"/>
        <a:ext cx="7763740" cy="665948"/>
      </dsp:txXfrm>
    </dsp:sp>
    <dsp:sp modelId="{C31E6C41-A269-4DC1-84CB-AD6D1E8AEEF4}">
      <dsp:nvSpPr>
        <dsp:cNvPr id="0" name=""/>
        <dsp:cNvSpPr/>
      </dsp:nvSpPr>
      <dsp:spPr>
        <a:xfrm>
          <a:off x="0" y="3953196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1E8C8-B161-4A51-ADF9-4158FD7EFA66}">
      <dsp:nvSpPr>
        <dsp:cNvPr id="0" name=""/>
        <dsp:cNvSpPr/>
      </dsp:nvSpPr>
      <dsp:spPr>
        <a:xfrm>
          <a:off x="391790" y="3492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HTTP and HTML</a:t>
          </a:r>
          <a:endParaRPr lang="en-US" sz="2800" kern="1200" dirty="0"/>
        </a:p>
      </dsp:txBody>
      <dsp:txXfrm>
        <a:off x="427816" y="3528026"/>
        <a:ext cx="7763740" cy="665948"/>
      </dsp:txXfrm>
    </dsp:sp>
    <dsp:sp modelId="{CBD10E89-884C-4525-B98E-D4986E06EF26}">
      <dsp:nvSpPr>
        <dsp:cNvPr id="0" name=""/>
        <dsp:cNvSpPr/>
      </dsp:nvSpPr>
      <dsp:spPr>
        <a:xfrm>
          <a:off x="0" y="4995000"/>
          <a:ext cx="8229600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7B6A8-675A-4543-BF84-51CDB0B5DEC9}">
      <dsp:nvSpPr>
        <dsp:cNvPr id="0" name=""/>
        <dsp:cNvSpPr/>
      </dsp:nvSpPr>
      <dsp:spPr>
        <a:xfrm>
          <a:off x="391790" y="4626000"/>
          <a:ext cx="7835792" cy="738000"/>
        </a:xfrm>
        <a:prstGeom prst="roundRect">
          <a:avLst/>
        </a:prstGeom>
        <a:gradFill rotWithShape="1">
          <a:gsLst>
            <a:gs pos="0">
              <a:schemeClr val="accent1">
                <a:tint val="62000"/>
                <a:satMod val="180000"/>
              </a:schemeClr>
            </a:gs>
            <a:gs pos="65000">
              <a:schemeClr val="accent1">
                <a:tint val="32000"/>
                <a:satMod val="250000"/>
              </a:schemeClr>
            </a:gs>
            <a:gs pos="100000">
              <a:schemeClr val="accent1">
                <a:tint val="23000"/>
                <a:satMod val="300000"/>
              </a:schemeClr>
            </a:gs>
          </a:gsLst>
          <a:lin ang="16200000" scaled="0"/>
        </a:gradFill>
        <a:ln w="9525" cap="flat" cmpd="sng" algn="ctr">
          <a:solidFill>
            <a:schemeClr val="accent1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Peer-to-Peer (P2P) Architecture</a:t>
          </a:r>
          <a:endParaRPr lang="en-US" sz="2800" kern="1200" dirty="0"/>
        </a:p>
      </dsp:txBody>
      <dsp:txXfrm>
        <a:off x="427816" y="4662026"/>
        <a:ext cx="7763740" cy="665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58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59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60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6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64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65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55575"/>
            <a:ext cx="5919788" cy="5413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Chapter 11: Networked Application</a:t>
            </a:r>
            <a:endParaRPr lang="en-US" i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544513" y="8521700"/>
            <a:ext cx="5999162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 </a:t>
            </a:r>
            <a:r>
              <a:rPr lang="en-US" smtClean="0"/>
              <a:t>2013 Pearson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30938" y="222251"/>
            <a:ext cx="546100" cy="46355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E56DD1F-0B44-4D32-B255-0FCB2D40A1D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9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6DD8B8C-4EB0-43BD-A6B9-56784D0C500B}" type="datetimeFigureOut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6"/>
            <a:ext cx="5607050" cy="4183063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F126FB9-81D0-42F9-B4AF-B835F3AF18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294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772ECB-A2BC-4BA0-912A-9FF1D9A76F5E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6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6D1279-8DDB-4700-A838-1663C5FD10AE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444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87C44-3B2D-4B78-814D-FDCE0E06E62F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853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F126FB9-81D0-42F9-B4AF-B835F3AF180D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21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C264D0-7A26-47DC-B039-DE619A5A79CB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465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D83947-4990-48C8-B13D-9037891072BF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1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3C4554-5676-46FA-BDBD-3E5DA2BEC8F1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658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E72638-D339-41D2-93A5-E3A0BA289FF4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80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D7C6DA-8993-4746-B856-81A4562DE05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801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8680B62-CF5F-4644-8351-85B14B572BFB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82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41671A-48E8-40B9-AE0E-4D47AB751E76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039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D6A6A0-E8E6-4E59-83D6-EA14FD4DC2F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695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8C4644C-253B-4448-B94F-51A760907FCB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8903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2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172A70-31E7-493A-94D1-28BD0E55D680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1153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6D24DB-693B-4831-85B9-4A33742EA30F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1499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01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E01DE-B616-419D-84CA-E47A0EC8A67E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400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0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458558F-72FB-49A0-81BA-04B59B4C7DED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6706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281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1A9E74-AA52-4418-8DAC-2813EA70C15B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662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48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2CC7891-05E5-47FA-9C72-B382C7C80ED9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6056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48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2CC7891-05E5-47FA-9C72-B382C7C80ED9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605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48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2CC7891-05E5-47FA-9C72-B382C7C80ED9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6056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69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FA87BF2-6CCF-4495-AC9E-EC0099EA8ECA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07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2D18E2-39DF-472B-B51E-12A2C9BD044B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16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69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FA87BF2-6CCF-4495-AC9E-EC0099EA8ECA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07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63E9A9-4423-4047-B2FA-DB35389A6A64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013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51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52EFBC-1530-4074-B9DD-DC7A5E59159E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6265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71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C4A5C6F-DC08-49EE-BF5D-D103CD125631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6288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92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E5E869A-5A46-476B-8CF6-223B0161CA11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010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125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32D313-7E48-449D-8199-B8675BA9B3CF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824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32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B35538-C8AE-44C4-B448-0F2D6709C451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3247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53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63FF05-66BD-4634-A7F7-28DA3CF63A2F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5936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73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9F6B580-E7F6-48AA-A249-D92A69037D50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636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94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2724E4-F70D-4665-AED3-ED424FDF41FE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7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C1225E-9825-4476-906D-1C535E93F55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586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14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99F1A4-7F85-4E86-9C41-9F6A0464AC9B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064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353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242B119-5F39-416B-A149-BDAB55D10693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765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96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1F3E82B-E77C-4D41-90EC-7B843F849099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0213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173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21BA9F-9E9D-437E-A445-32B7D81EF3FD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7702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37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A43A70-889B-419D-861C-2043750B7AE0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595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D64F12F-641B-472B-965F-1F10FA6F6C43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854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030DBF5-C2F6-405F-BF27-E758D4B3C658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102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965CA0-8E37-4847-9E86-4E8B30D911BE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17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E0DBA04-4FC8-4C3E-9052-56E33EC7054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187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1100" y="696913"/>
            <a:ext cx="46482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A6894C8-7B40-40FC-8EEA-DB85BB3BC8EC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155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9"/>
          <p:cNvSpPr/>
          <p:nvPr/>
        </p:nvSpPr>
        <p:spPr>
          <a:xfrm>
            <a:off x="1" y="4664075"/>
            <a:ext cx="915035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-3174" y="4953001"/>
            <a:ext cx="9147175" cy="1911350"/>
            <a:chOff x="-3765" y="4832896"/>
            <a:chExt cx="9147765" cy="2032192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>
              <a:extLst/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cs typeface="+mn-cs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7 w 5760"/>
                <a:gd name="T3" fmla="*/ 0 h 528"/>
                <a:gd name="T4" fmla="*/ 2147483647 w 5760"/>
                <a:gd name="T5" fmla="*/ 1332767423 h 528"/>
                <a:gd name="T6" fmla="*/ 120019431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extLst/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10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2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>
          <a:xfrm>
            <a:off x="5943601" y="5486401"/>
            <a:ext cx="1920875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FC6935B2-0D5D-4316-B638-941C6A13B85E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04800" y="5486401"/>
            <a:ext cx="5638800" cy="1203325"/>
          </a:xfrm>
        </p:spPr>
        <p:txBody>
          <a:bodyPr/>
          <a:lstStyle>
            <a:lvl1pPr algn="l">
              <a:defRPr sz="2400" dirty="0" smtClean="0">
                <a:solidFill>
                  <a:srgbClr val="E8F0F4"/>
                </a:solidFill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  <a:endParaRPr lang="en-US">
              <a:latin typeface="Lucida Sans Unicode" pitchFamily="34" charset="0"/>
            </a:endParaRPr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8153400" y="6248401"/>
            <a:ext cx="746125" cy="365125"/>
          </a:xfrm>
        </p:spPr>
        <p:txBody>
          <a:bodyPr/>
          <a:lstStyle>
            <a:lvl1pPr>
              <a:defRPr sz="2000"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9AF8A216-85DF-46AF-B974-92DAB2F8B8C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30"/>
            <a:ext cx="8229600" cy="438607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58B4EC93-0917-4C2D-8B7F-D33E03CEA034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8F1BD8A-86B6-4C19-9900-872B069F82C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4" y="274641"/>
            <a:ext cx="1777471" cy="5592761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A109C89C-0977-47A8-A348-D3CE3DE81350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5A80B730-E074-4FC9-A572-713B49B9F4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800"/>
              </a:spcBef>
              <a:defRPr sz="2800"/>
            </a:lvl1pPr>
            <a:lvl2pPr>
              <a:spcBef>
                <a:spcPts val="1200"/>
              </a:spcBef>
              <a:defRPr sz="2400"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extLst/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868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 rtlCol="0"/>
          <a:lstStyle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401" y="6408739"/>
            <a:ext cx="1920875" cy="365125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4656086-2E5C-4361-8031-9B0B0AA1B2D0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400" y="6416676"/>
            <a:ext cx="1295400" cy="288925"/>
          </a:xfrm>
        </p:spPr>
        <p:txBody>
          <a:bodyPr/>
          <a:lstStyle>
            <a:lvl1pPr algn="ctr">
              <a:defRPr sz="1100" smtClean="0"/>
            </a:lvl1pPr>
          </a:lstStyle>
          <a:p>
            <a:pPr>
              <a:defRPr/>
            </a:pPr>
            <a:r>
              <a:rPr lang="en-US"/>
              <a:t>© 2013  Pearson</a:t>
            </a:r>
            <a:endParaRPr lang="en-US" dirty="0">
              <a:latin typeface="Lucida Sans Unicode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6324601"/>
            <a:ext cx="822325" cy="365125"/>
          </a:xfrm>
        </p:spPr>
        <p:txBody>
          <a:bodyPr/>
          <a:lstStyle>
            <a:lvl1pPr>
              <a:defRPr sz="2000"/>
            </a:lvl1pPr>
            <a:extLst/>
          </a:lstStyle>
          <a:p>
            <a:pPr>
              <a:defRPr/>
            </a:pPr>
            <a:fld id="{FF03865F-C782-45B6-A795-60D8C1BFA4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6"/>
          <p:cNvSpPr/>
          <p:nvPr/>
        </p:nvSpPr>
        <p:spPr>
          <a:xfrm>
            <a:off x="3636963" y="3005138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Chevron 7"/>
          <p:cNvSpPr/>
          <p:nvPr/>
        </p:nvSpPr>
        <p:spPr>
          <a:xfrm>
            <a:off x="3449638" y="3005138"/>
            <a:ext cx="184151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743834CE-3A85-4271-B629-0F6F88A38F9D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D78AAD98-A408-4151-AF55-2B893A55D0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6967D221-DE7F-44C8-AC05-10DC152C219B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CFBCB8E3-D9F3-4094-B89B-136141F8A6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7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1" y="1444295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444295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95283CDE-B639-4F83-85E2-240E02449A01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887D3367-EC51-410F-91B7-ECF0EAD1E5C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547521D9-6B73-4389-B5E1-54971173087B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DE681998-84C1-4D3A-80CD-C613E37946C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9E924580-B5D8-423B-835B-F3B22F908F3E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6A47034E-D361-479F-866B-FDB136BD7F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39"/>
            <a:ext cx="1919288" cy="365125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74EDAFB7-E3F0-42C0-92C2-B839E683ABCB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55F3D1DA-3E8D-4541-97F7-80E860DD437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>
            <a:off x="485775" y="5938838"/>
            <a:ext cx="3690939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1330642500 h 588"/>
              <a:gd name="T6" fmla="*/ 2091905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ight Triangle 9"/>
          <p:cNvSpPr>
            <a:spLocks/>
          </p:cNvSpPr>
          <p:nvPr/>
        </p:nvSpPr>
        <p:spPr bwMode="auto">
          <a:xfrm>
            <a:off x="-6043" y="5791254"/>
            <a:ext cx="3402315" cy="1080868"/>
          </a:xfrm>
          <a:prstGeom prst="rtTriangle">
            <a:avLst/>
          </a:prstGeom>
          <a:blipFill>
            <a:blip r:embed="rId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8" name="Straight Connector 10"/>
          <p:cNvCxnSpPr/>
          <p:nvPr/>
        </p:nvCxnSpPr>
        <p:spPr>
          <a:xfrm>
            <a:off x="-9237" y="5787739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11"/>
          <p:cNvSpPr/>
          <p:nvPr/>
        </p:nvSpPr>
        <p:spPr>
          <a:xfrm>
            <a:off x="8664576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" name="Chevron 12"/>
          <p:cNvSpPr/>
          <p:nvPr/>
        </p:nvSpPr>
        <p:spPr>
          <a:xfrm>
            <a:off x="8477251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3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3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9011D1A2-82A4-4969-BA2E-182F3A7B3555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39"/>
            <a:ext cx="2351087" cy="365125"/>
          </a:xfrm>
        </p:spPr>
        <p:txBody>
          <a:bodyPr/>
          <a:lstStyle>
            <a:lvl1pPr>
              <a:defRPr dirty="0" smtClean="0">
                <a:latin typeface="Lucida Sans Unicode" pitchFamily="34" charset="0"/>
              </a:defRPr>
            </a:lvl1pPr>
          </a:lstStyle>
          <a:p>
            <a:pPr>
              <a:defRPr/>
            </a:pPr>
            <a:r>
              <a:rPr lang="en-US"/>
              <a:t>© 2013  Pearson</a:t>
            </a:r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6D390106-E275-4745-85B8-CF864A52FD0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027" name="Freeform 11"/>
          <p:cNvSpPr>
            <a:spLocks/>
          </p:cNvSpPr>
          <p:nvPr/>
        </p:nvSpPr>
        <p:spPr bwMode="auto">
          <a:xfrm>
            <a:off x="485775" y="5938838"/>
            <a:ext cx="3690939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1330642500 h 588"/>
              <a:gd name="T6" fmla="*/ 2091905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3" y="5791254"/>
            <a:ext cx="3402315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9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33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419601" y="6324601"/>
            <a:ext cx="1920875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33DD03CB-5F3B-4C1D-926F-B93DCF28EDEA}" type="datetime1">
              <a:rPr lang="en-US"/>
              <a:pPr>
                <a:defRPr/>
              </a:pPr>
              <a:t>12/4/2014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57200" y="6324601"/>
            <a:ext cx="3683000" cy="365125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7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 dirty="0" smtClean="0"/>
            </a:lvl1pPr>
          </a:lstStyle>
          <a:p>
            <a:pPr>
              <a:defRPr/>
            </a:pPr>
            <a:r>
              <a:rPr lang="en-US"/>
              <a:t>© 2013  Pearson</a:t>
            </a:r>
            <a:endParaRPr lang="en-US">
              <a:latin typeface="Lucida Sans Unicode" pitchFamily="34" charset="0"/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077200" y="6324601"/>
            <a:ext cx="746125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2000" b="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FAB7F550-1C89-4751-A387-0D04B384AE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18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1200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120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cid:3287383400_2177562" TargetMode="Externa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2" descr="C:\Users\x\Dropbox\000 N9\Images for PPTs\FLIA_Ph12_AALBFNA0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914400" y="-152400"/>
            <a:ext cx="11069639" cy="716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895601"/>
            <a:ext cx="6858000" cy="991562"/>
          </a:xfrm>
          <a:gradFill>
            <a:gsLst>
              <a:gs pos="0">
                <a:schemeClr val="accent1">
                  <a:tint val="66000"/>
                  <a:satMod val="160000"/>
                  <a:alpha val="7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Networked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05600" y="3916364"/>
            <a:ext cx="1981200" cy="579437"/>
          </a:xfrm>
          <a:gradFill>
            <a:gsLst>
              <a:gs pos="0">
                <a:schemeClr val="accent1">
                  <a:tint val="66000"/>
                  <a:satMod val="160000"/>
                  <a:alpha val="7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marR="0" eaLnBrk="1" hangingPunct="1">
              <a:defRPr/>
            </a:pPr>
            <a:r>
              <a:rPr lang="en-US" sz="2600" dirty="0" smtClean="0"/>
              <a:t>Chapter 11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5715001"/>
            <a:ext cx="8763000" cy="1061829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7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/>
              <a:t>Panko and Panko</a:t>
            </a:r>
          </a:p>
          <a:p>
            <a:pPr>
              <a:defRPr/>
            </a:pPr>
            <a:r>
              <a:rPr lang="en-US" sz="2400" dirty="0"/>
              <a:t>Business Data Networks and Security, </a:t>
            </a:r>
            <a:r>
              <a:rPr lang="en-US" sz="2400" dirty="0" smtClean="0"/>
              <a:t>10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</a:t>
            </a:r>
            <a:r>
              <a:rPr lang="en-US" sz="2400" dirty="0"/>
              <a:t>Edition</a:t>
            </a:r>
          </a:p>
          <a:p>
            <a:pPr>
              <a:defRPr/>
            </a:pPr>
            <a:r>
              <a:rPr lang="en-US" sz="1400" dirty="0" smtClean="0"/>
              <a:t>Copyright © 2015 Pearson Education, Inc.</a:t>
            </a:r>
            <a:endParaRPr lang="en-US" sz="1400" dirty="0">
              <a:latin typeface="Lucida Sans Unicode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767550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010400" y="6324601"/>
            <a:ext cx="16605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Content Placeholder 1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330700"/>
          </a:xfrm>
        </p:spPr>
        <p:txBody>
          <a:bodyPr/>
          <a:lstStyle/>
          <a:p>
            <a:pPr eaLnBrk="1" hangingPunct="1"/>
            <a:r>
              <a:rPr lang="en-US" dirty="0" smtClean="0"/>
              <a:t>Importance of E-Mail</a:t>
            </a:r>
          </a:p>
          <a:p>
            <a:pPr lvl="1" eaLnBrk="1" hangingPunct="1"/>
            <a:r>
              <a:rPr lang="en-US" dirty="0" smtClean="0"/>
              <a:t>Universal service on the Internet</a:t>
            </a:r>
          </a:p>
          <a:p>
            <a:pPr lvl="1" eaLnBrk="1" hangingPunct="1"/>
            <a:r>
              <a:rPr lang="en-US" dirty="0" smtClean="0"/>
              <a:t>Attachments deliver files</a:t>
            </a:r>
          </a:p>
          <a:p>
            <a:pPr eaLnBrk="1" hangingPunct="1"/>
            <a:r>
              <a:rPr lang="en-US" dirty="0" smtClean="0"/>
              <a:t>Security</a:t>
            </a:r>
          </a:p>
          <a:p>
            <a:pPr lvl="1" eaLnBrk="1" hangingPunct="1"/>
            <a:r>
              <a:rPr lang="en-US" dirty="0" smtClean="0"/>
              <a:t>A major vector for attacks</a:t>
            </a:r>
          </a:p>
          <a:p>
            <a:pPr lvl="1" eaLnBrk="1" hangingPunct="1"/>
            <a:r>
              <a:rPr lang="en-US" dirty="0" smtClean="0"/>
              <a:t>Viruses and worms</a:t>
            </a:r>
          </a:p>
          <a:p>
            <a:pPr lvl="1" eaLnBrk="1" hangingPunct="1"/>
            <a:r>
              <a:rPr lang="en-US" dirty="0" smtClean="0"/>
              <a:t>Spear phishing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11.4: </a:t>
            </a:r>
            <a:r>
              <a:rPr lang="en-US" b="0" dirty="0"/>
              <a:t>E-Mail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162800" y="6324601"/>
            <a:ext cx="15081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00199"/>
            <a:ext cx="8153400" cy="454277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11.5: Cross-Site Scripting (XSS)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15200" y="6324601"/>
            <a:ext cx="13557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dirty="0"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200400" y="4343400"/>
            <a:ext cx="4343400" cy="609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33600" y="5410200"/>
            <a:ext cx="5410200" cy="762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63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11.5: Cross-Site Scripting (XSS)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15200" y="6324601"/>
            <a:ext cx="13557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dirty="0">
              <a:cs typeface="Arial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7800"/>
            <a:ext cx="8227773" cy="3733800"/>
          </a:xfrm>
        </p:spPr>
      </p:pic>
      <p:sp>
        <p:nvSpPr>
          <p:cNvPr id="10" name="Rounded Rectangle 9"/>
          <p:cNvSpPr/>
          <p:nvPr/>
        </p:nvSpPr>
        <p:spPr>
          <a:xfrm>
            <a:off x="1066800" y="4495800"/>
            <a:ext cx="7162800" cy="1600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When the webpage loads, the user’s “name” is entered into the page’s HTML). However, what appears on the webpage is the script, which the browser executes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5681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57200" y="1524000"/>
            <a:ext cx="8350251" cy="35052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11.5: </a:t>
            </a:r>
            <a:r>
              <a:rPr lang="en-US" b="0" dirty="0"/>
              <a:t>E-Mail Standards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676400" y="5105400"/>
            <a:ext cx="5791200" cy="11430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/>
              <a:t>2.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/>
              <a:t>Simple Mail Transfer Protocol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/>
              <a:t>for nearly instantaneous delivery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705600" y="838200"/>
            <a:ext cx="2286000" cy="2209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1.</a:t>
            </a:r>
          </a:p>
          <a:p>
            <a:pPr algn="ctr">
              <a:defRPr/>
            </a:pPr>
            <a:r>
              <a:rPr lang="en-US" sz="2400" dirty="0"/>
              <a:t>Each client PC has its own mail server.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91400" y="6324601"/>
            <a:ext cx="12795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11.5: </a:t>
            </a:r>
            <a:r>
              <a:rPr lang="en-US" b="0" dirty="0"/>
              <a:t>E-Mail Standards</a:t>
            </a:r>
            <a:endParaRPr lang="en-US" dirty="0"/>
          </a:p>
        </p:txBody>
      </p:sp>
      <p:pic>
        <p:nvPicPr>
          <p:cNvPr id="34820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81000" y="1660525"/>
            <a:ext cx="8382000" cy="3902075"/>
          </a:xfrm>
        </p:spPr>
      </p:pic>
      <p:sp>
        <p:nvSpPr>
          <p:cNvPr id="7" name="Rounded Rectangle 6"/>
          <p:cNvSpPr/>
          <p:nvPr/>
        </p:nvSpPr>
        <p:spPr>
          <a:xfrm>
            <a:off x="457200" y="3581400"/>
            <a:ext cx="3302000" cy="2438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spcBef>
                <a:spcPts val="1200"/>
              </a:spcBef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Post Office Protocol or Internet Message Access Protocol,</a:t>
            </a:r>
            <a:br>
              <a:rPr lang="en-US" sz="2400" dirty="0">
                <a:solidFill>
                  <a:srgbClr val="000000"/>
                </a:solidFill>
                <a:cs typeface="Arial" charset="0"/>
              </a:rPr>
            </a:br>
            <a:r>
              <a:rPr lang="en-US" sz="2400" dirty="0">
                <a:solidFill>
                  <a:srgbClr val="000000"/>
                </a:solidFill>
                <a:cs typeface="Arial" charset="0"/>
              </a:rPr>
              <a:t>for later receiver downloading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11.5: </a:t>
            </a:r>
            <a:r>
              <a:rPr lang="en-US" b="0" dirty="0"/>
              <a:t>E-Mail Standards</a:t>
            </a:r>
            <a:endParaRPr lang="en-US" dirty="0"/>
          </a:p>
        </p:txBody>
      </p:sp>
      <p:pic>
        <p:nvPicPr>
          <p:cNvPr id="36868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57201" y="1295400"/>
            <a:ext cx="8443913" cy="3124200"/>
          </a:xfrm>
        </p:spPr>
      </p:pic>
      <p:sp>
        <p:nvSpPr>
          <p:cNvPr id="7" name="Rounded Rectangle 6"/>
          <p:cNvSpPr/>
          <p:nvPr/>
        </p:nvSpPr>
        <p:spPr>
          <a:xfrm>
            <a:off x="228600" y="4445001"/>
            <a:ext cx="8458200" cy="16510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Document standards:</a:t>
            </a:r>
          </a:p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RFC 822/2822 for plain text messages.</a:t>
            </a:r>
          </a:p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HTML bodies for formatting.</a:t>
            </a:r>
          </a:p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UNICODE can represent text in any language.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400800" y="304800"/>
            <a:ext cx="2438400" cy="2362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There are separate transmission and document standards.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91400" y="6324601"/>
            <a:ext cx="12795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11.5: </a:t>
            </a:r>
            <a:r>
              <a:rPr lang="en-US" b="0" dirty="0"/>
              <a:t>E-Mail Standards</a:t>
            </a:r>
            <a:endParaRPr lang="en-US" dirty="0"/>
          </a:p>
        </p:txBody>
      </p:sp>
      <p:sp>
        <p:nvSpPr>
          <p:cNvPr id="38916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Many applications have two types of standards.</a:t>
            </a:r>
          </a:p>
          <a:p>
            <a:pPr eaLnBrk="1" hangingPunct="1"/>
            <a:r>
              <a:rPr lang="en-US" smtClean="0"/>
              <a:t>Delivery standards</a:t>
            </a:r>
          </a:p>
          <a:p>
            <a:pPr lvl="1" eaLnBrk="1" hangingPunct="1">
              <a:spcBef>
                <a:spcPts val="600"/>
              </a:spcBef>
            </a:pPr>
            <a:r>
              <a:rPr lang="en-US" smtClean="0"/>
              <a:t>SMTP, POP, IMAP</a:t>
            </a:r>
          </a:p>
          <a:p>
            <a:pPr eaLnBrk="1" hangingPunct="1"/>
            <a:r>
              <a:rPr lang="en-US" smtClean="0"/>
              <a:t>Message format standards</a:t>
            </a:r>
          </a:p>
          <a:p>
            <a:pPr lvl="1" eaLnBrk="1" hangingPunct="1"/>
            <a:r>
              <a:rPr lang="en-US" smtClean="0"/>
              <a:t>RFC 822/2822, HTML, UNICODE</a:t>
            </a:r>
          </a:p>
          <a:p>
            <a:pPr lvl="1" eaLnBrk="1" hangingPunct="1"/>
            <a:r>
              <a:rPr lang="en-US" smtClean="0"/>
              <a:t>It does no good to deliver messages if the receiver cannot understand them.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57200" y="2514600"/>
            <a:ext cx="3886200" cy="5334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57200" y="3646488"/>
            <a:ext cx="5181600" cy="5334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91400" y="6324600"/>
            <a:ext cx="1295400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Content Placeholder 1"/>
          <p:cNvSpPr>
            <a:spLocks noGrp="1"/>
          </p:cNvSpPr>
          <p:nvPr>
            <p:ph idx="1"/>
          </p:nvPr>
        </p:nvSpPr>
        <p:spPr>
          <a:xfrm>
            <a:off x="457200" y="1676401"/>
            <a:ext cx="8229600" cy="2764760"/>
          </a:xfrm>
        </p:spPr>
        <p:txBody>
          <a:bodyPr/>
          <a:lstStyle/>
          <a:p>
            <a:r>
              <a:rPr lang="en-US" dirty="0" smtClean="0"/>
              <a:t>Either or both clients can use web-based  e-mail instead of SMTP and POP or IMAP.</a:t>
            </a:r>
          </a:p>
          <a:p>
            <a:r>
              <a:rPr lang="en-US" dirty="0" smtClean="0"/>
              <a:t>All interactions for that client take place via HTTP instead.</a:t>
            </a:r>
          </a:p>
          <a:p>
            <a:r>
              <a:rPr lang="en-US" dirty="0" smtClean="0"/>
              <a:t>Message documents are HTML webpages.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11.8: Web-Based E-Mail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4496491"/>
            <a:ext cx="1078355" cy="213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496491"/>
            <a:ext cx="1078355" cy="21336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3973954" y="5410200"/>
            <a:ext cx="10552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4946996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14" y="4954759"/>
            <a:ext cx="838087" cy="83808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973956" y="4954759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SMTP</a:t>
            </a:r>
            <a:endParaRPr lang="en-US" sz="2000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752600" y="5404196"/>
            <a:ext cx="990600" cy="0"/>
          </a:xfrm>
          <a:prstGeom prst="line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248400" y="5257800"/>
            <a:ext cx="990600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755422" y="4807228"/>
            <a:ext cx="10390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HTML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HTTP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37981" y="4495537"/>
            <a:ext cx="8114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POP/</a:t>
            </a:r>
            <a:br>
              <a:rPr lang="en-US" sz="2000" dirty="0" smtClean="0"/>
            </a:br>
            <a:r>
              <a:rPr lang="en-US" sz="2000" dirty="0" smtClean="0"/>
              <a:t>IMAP</a:t>
            </a:r>
            <a:endParaRPr lang="en-US" sz="2000" dirty="0"/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68362"/>
          </a:xfrm>
        </p:spPr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0686015"/>
              </p:ext>
            </p:extLst>
          </p:nvPr>
        </p:nvGraphicFramePr>
        <p:xfrm>
          <a:off x="457200" y="1356024"/>
          <a:ext cx="8229600" cy="4846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667000"/>
                <a:gridCol w="3810000"/>
              </a:tblGrid>
              <a:tr h="91440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 marT="45723" marB="45723"/>
                </a:tc>
              </a:tr>
              <a:tr h="15305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220 mail.panko.com Ready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When the</a:t>
                      </a:r>
                      <a:r>
                        <a:rPr lang="en-US" sz="2400" baseline="0" dirty="0" smtClean="0"/>
                        <a:t> sending host establishes a TCP session, the receiver signals that it is ready.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/>
                    </a:solidFill>
                  </a:tcPr>
                </a:tc>
              </a:tr>
              <a:tr h="1108309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HELO voyager.shilder.hawaii.edu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 indicates that it wishes to communicate.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1108309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250 mail.panko.com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 signals it is ready to begin message.</a:t>
                      </a:r>
                      <a:endParaRPr lang="en-US" sz="2400" dirty="0"/>
                    </a:p>
                  </a:txBody>
                  <a:tcPr marT="45723" marB="45723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481139"/>
          <a:ext cx="8229600" cy="4579303"/>
        </p:xfrm>
        <a:graphic>
          <a:graphicData uri="http://schemas.openxmlformats.org/drawingml/2006/table">
            <a:tbl>
              <a:tblPr/>
              <a:tblGrid>
                <a:gridCol w="1870075"/>
                <a:gridCol w="4911725"/>
                <a:gridCol w="1447800"/>
              </a:tblGrid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Chapter 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Coverage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Layers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Core concepts and principles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All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Single switched networks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6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7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Single wireless networks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  <a:tr h="6842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8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Internets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3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</a:tr>
              <a:tr h="60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Applications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</a:tbl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641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dirty="0">
              <a:cs typeface="Arial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Perspective </a:t>
            </a:r>
            <a:endParaRPr lang="en-US" dirty="0"/>
          </a:p>
        </p:txBody>
      </p:sp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62034"/>
              </p:ext>
            </p:extLst>
          </p:nvPr>
        </p:nvGraphicFramePr>
        <p:xfrm>
          <a:off x="457200" y="1481139"/>
          <a:ext cx="8229600" cy="4691060"/>
        </p:xfrm>
        <a:graphic>
          <a:graphicData uri="http://schemas.openxmlformats.org/drawingml/2006/table">
            <a:tbl>
              <a:tblPr/>
              <a:tblGrid>
                <a:gridCol w="1870075"/>
                <a:gridCol w="4911725"/>
                <a:gridCol w="1447800"/>
              </a:tblGrid>
              <a:tr h="7146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Chapter 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Coverage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Layers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7146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Core concepts and principles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All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  <a:tr h="7146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Single switched networks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</a:tr>
              <a:tr h="7146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6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7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Single wireless networks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  <a:tr h="59413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8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+mn-ea"/>
                          <a:cs typeface="Arial" charset="0"/>
                        </a:rPr>
                        <a:t>9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Internets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3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Lucida Sans Unicode" pitchFamily="34" charset="0"/>
                          <a:cs typeface="Lucida Sans Unicode" pitchFamily="34" charset="0"/>
                        </a:rPr>
                        <a:t>–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</a:tr>
              <a:tr h="7146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Wide Area Networks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1-4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  <a:tr h="523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Applications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cs typeface="Arial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304800" y="5638800"/>
            <a:ext cx="8534400" cy="5334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4802409"/>
              </p:ext>
            </p:extLst>
          </p:nvPr>
        </p:nvGraphicFramePr>
        <p:xfrm>
          <a:off x="457200" y="1560095"/>
          <a:ext cx="8229600" cy="4231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438400"/>
                <a:gridCol w="4038600"/>
              </a:tblGrid>
              <a:tr h="921084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182211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MAIL FROM</a:t>
                      </a:r>
                      <a:r>
                        <a:rPr lang="en-US" sz="2400" baseline="0" dirty="0" smtClean="0"/>
                        <a:t> david@voyager.shidler.hawaii.edu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 identifies the mail author.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1487905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250 OK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 signals that will</a:t>
                      </a:r>
                      <a:r>
                        <a:rPr lang="en-US" sz="2400" baseline="0" dirty="0" smtClean="0"/>
                        <a:t> accept a message from this person.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667000"/>
                <a:gridCol w="3810000"/>
              </a:tblGrid>
              <a:tr h="118872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RCTP TO: ray@panko.com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 identifies a recipient.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155448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250 OK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 will accept mail for this recipient.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15200" y="6324601"/>
            <a:ext cx="13557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667000"/>
                <a:gridCol w="3810000"/>
              </a:tblGrid>
              <a:tr h="118872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RCTP TO: lee@panko.com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 identifies a recipient.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155448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550 No such user here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 will NOT accept mail for this recipient.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6920120"/>
              </p:ext>
            </p:extLst>
          </p:nvPr>
        </p:nvGraphicFramePr>
        <p:xfrm>
          <a:off x="457200" y="1600200"/>
          <a:ext cx="8229600" cy="38472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971800"/>
                <a:gridCol w="3505200"/>
              </a:tblGrid>
              <a:tr h="106680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95655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DATA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 will follow.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182393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354 Start mail input; end with &lt;CRLF&gt; &lt;CRLF&gt;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Permission to send the message body.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91400" y="6324601"/>
            <a:ext cx="12795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971800"/>
                <a:gridCol w="3505200"/>
              </a:tblGrid>
              <a:tr h="118872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155448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When in the course…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Sends the body,</a:t>
                      </a:r>
                      <a:r>
                        <a:rPr lang="en-US" sz="2400" baseline="0" dirty="0" smtClean="0"/>
                        <a:t> which ends with a blank line.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82296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250 OK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Accepts the body.</a:t>
                      </a:r>
                      <a:endParaRPr lang="en-US" sz="24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11.7: Simple Mail Transfer Protocol (SMTP)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8817522"/>
              </p:ext>
            </p:extLst>
          </p:nvPr>
        </p:nvGraphicFramePr>
        <p:xfrm>
          <a:off x="457200" y="1600201"/>
          <a:ext cx="8229600" cy="4304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971800"/>
                <a:gridCol w="3505200"/>
              </a:tblGrid>
              <a:tr h="9838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SMTP Process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Command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Explanation</a:t>
                      </a:r>
                      <a:endParaRPr lang="en-US" sz="2400" dirty="0"/>
                    </a:p>
                  </a:txBody>
                  <a:tcPr/>
                </a:tc>
              </a:tr>
              <a:tr h="78591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Sender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QUIT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Ending the connection.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249744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221 mail.panko.com Service closing transmission channel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Receiver terminates the session.</a:t>
                      </a:r>
                      <a:endParaRPr lang="en-US" sz="24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162800" y="6324601"/>
            <a:ext cx="15081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Content Placeholder 1"/>
          <p:cNvSpPr>
            <a:spLocks noGrp="1"/>
          </p:cNvSpPr>
          <p:nvPr>
            <p:ph idx="1"/>
          </p:nvPr>
        </p:nvSpPr>
        <p:spPr>
          <a:xfrm>
            <a:off x="457200" y="1557337"/>
            <a:ext cx="8229600" cy="4614863"/>
          </a:xfrm>
        </p:spPr>
        <p:txBody>
          <a:bodyPr/>
          <a:lstStyle/>
          <a:p>
            <a:pPr eaLnBrk="1" hangingPunct="1"/>
            <a:r>
              <a:rPr lang="en-US" dirty="0" smtClean="0"/>
              <a:t>Viruses, Worms, and Trojan Horses</a:t>
            </a:r>
          </a:p>
          <a:p>
            <a:pPr lvl="1" eaLnBrk="1" hangingPunct="1"/>
            <a:r>
              <a:rPr lang="en-US" dirty="0" smtClean="0"/>
              <a:t>Widespread problems; often delivered through e-mail attachments</a:t>
            </a:r>
          </a:p>
          <a:p>
            <a:pPr lvl="2" eaLnBrk="1" hangingPunct="1">
              <a:spcBef>
                <a:spcPts val="1800"/>
              </a:spcBef>
            </a:pPr>
            <a:r>
              <a:rPr lang="en-US" dirty="0" smtClean="0"/>
              <a:t>Use of antivirus software is almost universal, but only partially effective, given the number of malware infections.</a:t>
            </a:r>
          </a:p>
          <a:p>
            <a:pPr lvl="2" eaLnBrk="1" hangingPunct="1">
              <a:spcBef>
                <a:spcPts val="1800"/>
              </a:spcBef>
            </a:pPr>
            <a:r>
              <a:rPr lang="en-US" dirty="0" smtClean="0"/>
              <a:t>“Antivirus” programs are not limited to viruses. They scan for many types of malware.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11.9: E-Mail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990600" y="4376736"/>
            <a:ext cx="7543800" cy="9906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91400" y="6324601"/>
            <a:ext cx="12795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26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7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57200" y="1595437"/>
            <a:ext cx="8458200" cy="4119563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11.9: </a:t>
            </a:r>
            <a:r>
              <a:rPr lang="en-US" b="0" dirty="0"/>
              <a:t>Scanning Locations for E-Mail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28600" y="5181600"/>
            <a:ext cx="5410200" cy="990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Filtering in two or more locations gives defense in depth.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27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00200"/>
            <a:ext cx="8536542" cy="382967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11.10: Encryption for Confidentiality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lang="en-US" dirty="0"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514600" y="4267200"/>
            <a:ext cx="3810000" cy="1828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Even if the sender uses SSL/TLS, only the link to its mail host is directly secured.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304800" y="2514600"/>
            <a:ext cx="3505200" cy="1752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25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0"/>
            <a:ext cx="8662534" cy="3886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11.10: Encryption for Confidentiality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29</a:t>
            </a:fld>
            <a:endParaRPr lang="en-US" dirty="0"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09800" y="4267200"/>
            <a:ext cx="4495800" cy="2133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SSL/TLS only provides link encryption. Mail servers decrypt and handle before </a:t>
            </a:r>
            <a:r>
              <a:rPr lang="en-US" sz="2400" dirty="0" err="1" smtClean="0"/>
              <a:t>reencrypting</a:t>
            </a:r>
            <a:r>
              <a:rPr lang="en-US" sz="2400" dirty="0" smtClean="0"/>
              <a:t> if they </a:t>
            </a:r>
            <a:r>
              <a:rPr lang="en-US" sz="2400" dirty="0" err="1" smtClean="0"/>
              <a:t>reencrypt</a:t>
            </a:r>
            <a:r>
              <a:rPr lang="en-US" sz="2400" dirty="0" smtClean="0"/>
              <a:t> at all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2129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72944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11.10: Encryption for Confidentiality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239000" y="6324601"/>
            <a:ext cx="1431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30</a:t>
            </a:fld>
            <a:endParaRPr lang="en-US" dirty="0">
              <a:cs typeface="Arial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26857"/>
            <a:ext cx="8153400" cy="3711943"/>
          </a:xfrm>
        </p:spPr>
      </p:pic>
      <p:sp>
        <p:nvSpPr>
          <p:cNvPr id="11" name="Rounded Rectangle 10"/>
          <p:cNvSpPr/>
          <p:nvPr/>
        </p:nvSpPr>
        <p:spPr>
          <a:xfrm>
            <a:off x="838200" y="1524000"/>
            <a:ext cx="7315200" cy="19050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End-to-end encryption is possible.</a:t>
            </a:r>
          </a:p>
          <a:p>
            <a:pPr algn="ctr"/>
            <a:r>
              <a:rPr lang="en-US" sz="2400" dirty="0" smtClean="0"/>
              <a:t>It is done by the two hosts.</a:t>
            </a:r>
          </a:p>
          <a:p>
            <a:pPr algn="ctr"/>
            <a:r>
              <a:rPr lang="en-US" sz="2400" dirty="0" smtClean="0"/>
              <a:t>However, it is rarely done.</a:t>
            </a:r>
          </a:p>
          <a:p>
            <a:pPr algn="ctr"/>
            <a:r>
              <a:rPr lang="en-US" sz="2400" dirty="0" smtClean="0"/>
              <a:t>It prevents firewall filtering of the message.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41475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4252575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31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Content Placeholder 1"/>
          <p:cNvSpPr>
            <a:spLocks noGrp="1"/>
          </p:cNvSpPr>
          <p:nvPr>
            <p:ph idx="1"/>
          </p:nvPr>
        </p:nvSpPr>
        <p:spPr>
          <a:xfrm>
            <a:off x="457200" y="1536700"/>
            <a:ext cx="8229600" cy="4483100"/>
          </a:xfrm>
        </p:spPr>
        <p:txBody>
          <a:bodyPr/>
          <a:lstStyle/>
          <a:p>
            <a:r>
              <a:rPr lang="en-US" dirty="0" smtClean="0"/>
              <a:t>Transmit voice telephone calls over IP networks</a:t>
            </a:r>
          </a:p>
          <a:p>
            <a:r>
              <a:rPr lang="en-US" dirty="0" smtClean="0"/>
              <a:t>Saves money because the company does not have to maintain separate internal voice and data networks</a:t>
            </a:r>
          </a:p>
          <a:p>
            <a:r>
              <a:rPr lang="en-US" dirty="0" smtClean="0"/>
              <a:t>Saves money because the voice signal is compressed as it is digitized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Voice over IP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162800" y="6324601"/>
            <a:ext cx="15081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32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Content Placeholder 1"/>
          <p:cNvSpPr>
            <a:spLocks noGrp="1"/>
          </p:cNvSpPr>
          <p:nvPr>
            <p:ph idx="1"/>
          </p:nvPr>
        </p:nvSpPr>
        <p:spPr>
          <a:xfrm>
            <a:off x="457200" y="1570038"/>
            <a:ext cx="8229600" cy="4525962"/>
          </a:xfrm>
        </p:spPr>
        <p:txBody>
          <a:bodyPr/>
          <a:lstStyle/>
          <a:p>
            <a:pPr eaLnBrk="1" hangingPunct="1"/>
            <a:r>
              <a:rPr lang="en-US" dirty="0" smtClean="0"/>
              <a:t>Signaling versus Transport</a:t>
            </a:r>
          </a:p>
          <a:p>
            <a:pPr lvl="1" eaLnBrk="1" hangingPunct="1"/>
            <a:r>
              <a:rPr lang="en-US" dirty="0" smtClean="0"/>
              <a:t>A core concept in telecommunications</a:t>
            </a:r>
          </a:p>
          <a:p>
            <a:pPr lvl="2" eaLnBrk="1" hangingPunct="1">
              <a:spcBef>
                <a:spcPts val="800"/>
              </a:spcBef>
            </a:pPr>
            <a:r>
              <a:rPr lang="en-US" dirty="0" smtClean="0"/>
              <a:t>Telephony and video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Signaling</a:t>
            </a:r>
          </a:p>
          <a:p>
            <a:pPr lvl="2" eaLnBrk="1" hangingPunct="1">
              <a:spcBef>
                <a:spcPts val="800"/>
              </a:spcBef>
            </a:pPr>
            <a:r>
              <a:rPr lang="en-US" dirty="0" smtClean="0"/>
              <a:t>Setting up a connection, breaking it down afterward, billing, and so on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Transport</a:t>
            </a:r>
          </a:p>
          <a:p>
            <a:pPr lvl="2" eaLnBrk="1" hangingPunct="1">
              <a:spcBef>
                <a:spcPts val="800"/>
              </a:spcBef>
            </a:pPr>
            <a:r>
              <a:rPr lang="en-US" dirty="0" smtClean="0"/>
              <a:t>The actual transmission of voice or video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0" dirty="0" smtClean="0"/>
              <a:t>VoIP </a:t>
            </a:r>
            <a:r>
              <a:rPr lang="en-US" b="0" dirty="0"/>
              <a:t>Signaling and Transport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315200" y="6324601"/>
            <a:ext cx="13557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4801" y="1295400"/>
            <a:ext cx="8372475" cy="48006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7159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0" dirty="0" smtClean="0"/>
              <a:t>11.11: Voice </a:t>
            </a:r>
            <a:r>
              <a:rPr lang="en-US" sz="3200" b="0" dirty="0"/>
              <a:t>over IP (VoIP)</a:t>
            </a:r>
            <a:endParaRPr lang="en-US" sz="3200" dirty="0"/>
          </a:p>
        </p:txBody>
      </p:sp>
      <p:sp>
        <p:nvSpPr>
          <p:cNvPr id="9" name="Rounded Rectangle 8"/>
          <p:cNvSpPr/>
          <p:nvPr/>
        </p:nvSpPr>
        <p:spPr>
          <a:xfrm>
            <a:off x="4800600" y="3581400"/>
            <a:ext cx="4114800" cy="2438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Multimedia PC or</a:t>
            </a:r>
          </a:p>
          <a:p>
            <a:pPr algn="ctr">
              <a:spcBef>
                <a:spcPts val="1200"/>
              </a:spcBef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VoIP telephone that plugs into an IP network (Internet)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30480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34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4801" y="1295400"/>
            <a:ext cx="8372475" cy="48006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693737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0" dirty="0" smtClean="0"/>
              <a:t>11.11: Voice </a:t>
            </a:r>
            <a:r>
              <a:rPr lang="en-US" sz="3200" b="0" dirty="0"/>
              <a:t>over IP (VoIP)</a:t>
            </a:r>
            <a:endParaRPr lang="en-US" sz="3200" dirty="0"/>
          </a:p>
        </p:txBody>
      </p:sp>
      <p:sp>
        <p:nvSpPr>
          <p:cNvPr id="2" name="Rounded Rectangle 1"/>
          <p:cNvSpPr/>
          <p:nvPr/>
        </p:nvSpPr>
        <p:spPr>
          <a:xfrm>
            <a:off x="4953000" y="3352800"/>
            <a:ext cx="3962400" cy="28956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57200" y="1392238"/>
            <a:ext cx="8458200" cy="173196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Media gateway connects an IP network to the </a:t>
            </a:r>
            <a:r>
              <a:rPr lang="en-US" sz="2400" dirty="0" smtClean="0">
                <a:solidFill>
                  <a:srgbClr val="000000"/>
                </a:solidFill>
                <a:cs typeface="Arial" charset="0"/>
              </a:rPr>
              <a:t>Public </a:t>
            </a:r>
            <a:r>
              <a:rPr lang="en-US" sz="2400" dirty="0">
                <a:solidFill>
                  <a:srgbClr val="000000"/>
                </a:solidFill>
                <a:cs typeface="Arial" charset="0"/>
              </a:rPr>
              <a:t>Switched Telephone Network.</a:t>
            </a:r>
          </a:p>
          <a:p>
            <a:pPr algn="ctr">
              <a:spcBef>
                <a:spcPts val="1200"/>
              </a:spcBef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Handles both transport and signaling conversion.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467600" y="6324601"/>
            <a:ext cx="1203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33401" y="1295400"/>
            <a:ext cx="8258175" cy="38862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6397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/>
              <a:t>11.12: </a:t>
            </a:r>
            <a:r>
              <a:rPr lang="en-US" sz="3200" b="0" dirty="0"/>
              <a:t>VoIP Signaling and Transport</a:t>
            </a:r>
            <a:endParaRPr lang="en-US" sz="3200" dirty="0"/>
          </a:p>
        </p:txBody>
      </p:sp>
      <p:sp>
        <p:nvSpPr>
          <p:cNvPr id="2" name="Rounded Rectangle 1"/>
          <p:cNvSpPr/>
          <p:nvPr/>
        </p:nvSpPr>
        <p:spPr>
          <a:xfrm>
            <a:off x="381000" y="5334000"/>
            <a:ext cx="8458200" cy="914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SIP is a signaling protocol.</a:t>
            </a:r>
          </a:p>
          <a:p>
            <a:pPr algn="ctr"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This figures shows connection establishment.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36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06900"/>
          </a:xfrm>
        </p:spPr>
        <p:txBody>
          <a:bodyPr/>
          <a:lstStyle/>
          <a:p>
            <a:r>
              <a:rPr lang="en-US" dirty="0" smtClean="0"/>
              <a:t>Session Initiation Protocol Signaling Standard</a:t>
            </a:r>
          </a:p>
          <a:p>
            <a:pPr lvl="1"/>
            <a:r>
              <a:rPr lang="en-US" dirty="0" smtClean="0"/>
              <a:t>Not just for initiating connections</a:t>
            </a:r>
          </a:p>
          <a:p>
            <a:pPr lvl="1"/>
            <a:r>
              <a:rPr lang="en-US" dirty="0" smtClean="0"/>
              <a:t>Opens connections</a:t>
            </a:r>
          </a:p>
          <a:p>
            <a:pPr lvl="1"/>
            <a:r>
              <a:rPr lang="en-US" dirty="0" smtClean="0"/>
              <a:t>Closes connections</a:t>
            </a:r>
          </a:p>
          <a:p>
            <a:pPr lvl="1"/>
            <a:r>
              <a:rPr lang="en-US" dirty="0" smtClean="0"/>
              <a:t>Handles charges and bookkeeping</a:t>
            </a:r>
          </a:p>
          <a:p>
            <a:pPr lvl="1"/>
            <a:r>
              <a:rPr lang="en-US" dirty="0" smtClean="0"/>
              <a:t>In other words, ALL signaling tasks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11.12: </a:t>
            </a:r>
            <a:r>
              <a:rPr lang="en-US" b="0" dirty="0"/>
              <a:t>VoIP Signaling and Transport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37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6592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11.12: </a:t>
            </a:r>
            <a:r>
              <a:rPr lang="en-US" b="0" dirty="0"/>
              <a:t>VoIP Signaling and Transport</a:t>
            </a:r>
            <a:endParaRPr lang="en-US" dirty="0"/>
          </a:p>
        </p:txBody>
      </p:sp>
      <p:pic>
        <p:nvPicPr>
          <p:cNvPr id="73732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12738" y="1447800"/>
            <a:ext cx="8450263" cy="4419600"/>
          </a:xfrm>
        </p:spPr>
      </p:pic>
      <p:sp>
        <p:nvSpPr>
          <p:cNvPr id="7" name="Rounded Rectangle 6"/>
          <p:cNvSpPr/>
          <p:nvPr/>
        </p:nvSpPr>
        <p:spPr>
          <a:xfrm>
            <a:off x="4038600" y="4419600"/>
            <a:ext cx="1447800" cy="5334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28600" y="4114800"/>
            <a:ext cx="2057400" cy="5334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981200" y="3048000"/>
            <a:ext cx="5410200" cy="9906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2819400" y="1447800"/>
            <a:ext cx="3810000" cy="1447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Transport takes place directly between the caller and called party.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Content Placeholder 1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995863"/>
          </a:xfrm>
        </p:spPr>
        <p:txBody>
          <a:bodyPr/>
          <a:lstStyle/>
          <a:p>
            <a:pPr eaLnBrk="1" hangingPunct="1"/>
            <a:r>
              <a:rPr lang="en-US" dirty="0" smtClean="0"/>
              <a:t>UDP</a:t>
            </a:r>
          </a:p>
          <a:p>
            <a:pPr lvl="1" eaLnBrk="1" hangingPunct="1"/>
            <a:r>
              <a:rPr lang="en-US" dirty="0" smtClean="0"/>
              <a:t>There is no time to wait for the transmission of lost packets.</a:t>
            </a:r>
          </a:p>
          <a:p>
            <a:pPr lvl="1" eaLnBrk="1" hangingPunct="1"/>
            <a:r>
              <a:rPr lang="en-US" dirty="0" smtClean="0"/>
              <a:t>UDP makes more sense because of its lightweight processing and traffic volume requirements.</a:t>
            </a:r>
          </a:p>
          <a:p>
            <a:pPr eaLnBrk="1" hangingPunct="1"/>
            <a:r>
              <a:rPr lang="en-US" dirty="0" smtClean="0"/>
              <a:t>Real-Time Protocol (RTP) Header</a:t>
            </a:r>
          </a:p>
          <a:p>
            <a:pPr lvl="1" eaLnBrk="1" hangingPunct="1"/>
            <a:r>
              <a:rPr lang="en-US" dirty="0" smtClean="0"/>
              <a:t>Makes up for two UDP limits.</a:t>
            </a:r>
          </a:p>
          <a:p>
            <a:pPr lvl="1" eaLnBrk="1" hangingPunct="1"/>
            <a:r>
              <a:rPr lang="en-US" dirty="0" smtClean="0"/>
              <a:t>It adds sequence numbers.</a:t>
            </a:r>
          </a:p>
          <a:p>
            <a:pPr lvl="1" eaLnBrk="1" hangingPunct="1"/>
            <a:r>
              <a:rPr lang="en-US" dirty="0" smtClean="0"/>
              <a:t>It adds a time stamp for when its codec octets should be played back.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11.12: </a:t>
            </a:r>
            <a:r>
              <a:rPr lang="en-US" b="0" dirty="0"/>
              <a:t>VoIP Signaling and Transport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406900"/>
          </a:xfrm>
        </p:spPr>
        <p:txBody>
          <a:bodyPr/>
          <a:lstStyle/>
          <a:p>
            <a:r>
              <a:rPr lang="en-US" dirty="0" smtClean="0"/>
              <a:t>Spear Phishing E-Mail with an Attachment</a:t>
            </a:r>
          </a:p>
          <a:p>
            <a:r>
              <a:rPr lang="en-US" dirty="0" smtClean="0"/>
              <a:t>Highly convincing e-mail from a plausible semi-insider</a:t>
            </a:r>
          </a:p>
          <a:p>
            <a:r>
              <a:rPr lang="en-US" dirty="0" smtClean="0"/>
              <a:t>Attacker got the privileges of the e-mail program the first victim was using</a:t>
            </a:r>
          </a:p>
          <a:p>
            <a:r>
              <a:rPr lang="en-US" dirty="0" smtClean="0"/>
              <a:t>Attacker used this foothold to extend its presence to other systems</a:t>
            </a:r>
          </a:p>
          <a:p>
            <a:r>
              <a:rPr lang="en-US" dirty="0" smtClean="0"/>
              <a:t>An unfortunately common occurrence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11.1 </a:t>
            </a:r>
            <a:r>
              <a:rPr lang="en-US" dirty="0" err="1" smtClean="0"/>
              <a:t>Ghostnet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2512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Content Placeholder 1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1185863"/>
          </a:xfrm>
        </p:spPr>
        <p:txBody>
          <a:bodyPr/>
          <a:lstStyle/>
          <a:p>
            <a:pPr eaLnBrk="1" hangingPunct="1"/>
            <a:r>
              <a:rPr lang="en-US" smtClean="0"/>
              <a:t>Codecs translate analog voice to digital transmission signals.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11.13: Codecs</a:t>
            </a:r>
            <a:endParaRPr lang="en-US" dirty="0"/>
          </a:p>
        </p:txBody>
      </p:sp>
      <p:sp>
        <p:nvSpPr>
          <p:cNvPr id="77829" name="Rectangle 5"/>
          <p:cNvSpPr>
            <a:spLocks noChangeArrowheads="1"/>
          </p:cNvSpPr>
          <p:nvPr/>
        </p:nvSpPr>
        <p:spPr bwMode="auto">
          <a:xfrm>
            <a:off x="914400" y="2362200"/>
            <a:ext cx="79248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>
                <a:latin typeface="Lucida Sans Unicode" pitchFamily="34" charset="0"/>
              </a:rPr>
              <a:t>Codec 	Transmission Rate</a:t>
            </a:r>
          </a:p>
          <a:p>
            <a:r>
              <a:rPr lang="en-US" sz="2400">
                <a:latin typeface="Lucida Sans Unicode" pitchFamily="34" charset="0"/>
              </a:rPr>
              <a:t>G.711		64 kbps (initial telephony standard)</a:t>
            </a:r>
          </a:p>
          <a:p>
            <a:r>
              <a:rPr lang="en-US" sz="2400">
                <a:latin typeface="Lucida Sans Unicode" pitchFamily="34" charset="0"/>
              </a:rPr>
              <a:t>G.722 	48, 56, 64 kbps</a:t>
            </a:r>
          </a:p>
          <a:p>
            <a:r>
              <a:rPr lang="en-US" sz="2400">
                <a:latin typeface="Lucida Sans Unicode" pitchFamily="34" charset="0"/>
              </a:rPr>
              <a:t>G.721 	32 kbps</a:t>
            </a:r>
          </a:p>
          <a:p>
            <a:r>
              <a:rPr lang="en-US" sz="2400">
                <a:latin typeface="Lucida Sans Unicode" pitchFamily="34" charset="0"/>
              </a:rPr>
              <a:t>G.722.1	24, 32 kbps</a:t>
            </a:r>
          </a:p>
          <a:p>
            <a:r>
              <a:rPr lang="en-US" sz="2400">
                <a:latin typeface="Lucida Sans Unicode" pitchFamily="34" charset="0"/>
              </a:rPr>
              <a:t>G.726 	16, 24, 32, 40 kbps</a:t>
            </a:r>
          </a:p>
          <a:p>
            <a:r>
              <a:rPr lang="en-US" sz="2400">
                <a:latin typeface="Lucida Sans Unicode" pitchFamily="34" charset="0"/>
              </a:rPr>
              <a:t>G.728 	16 kbps</a:t>
            </a:r>
          </a:p>
          <a:p>
            <a:r>
              <a:rPr lang="en-US" sz="2400">
                <a:latin typeface="Lucida Sans Unicode" pitchFamily="34" charset="0"/>
              </a:rPr>
              <a:t>G.729AB 	8 kbps</a:t>
            </a:r>
          </a:p>
          <a:p>
            <a:r>
              <a:rPr lang="en-US" sz="2400">
                <a:latin typeface="Lucida Sans Unicode" pitchFamily="34" charset="0"/>
              </a:rPr>
              <a:t>G.723 	5.33, 6.4 kbps</a:t>
            </a:r>
          </a:p>
          <a:p>
            <a:r>
              <a:rPr lang="en-US" sz="2400">
                <a:latin typeface="Lucida Sans Unicode" pitchFamily="34" charset="0"/>
              </a:rPr>
              <a:t>G.723.1A	5.3, 6.3 kbps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72200" y="3352800"/>
            <a:ext cx="2667000" cy="26670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In general, greater compression means poorer sound quality.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40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6973375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41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7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81000" y="1676400"/>
            <a:ext cx="8382000" cy="307498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427038"/>
            <a:ext cx="8229600" cy="7159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/>
              <a:t>11.14: </a:t>
            </a:r>
            <a:r>
              <a:rPr lang="en-US" sz="3200" b="0" dirty="0"/>
              <a:t>HTTP and HTML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685800" y="5110163"/>
            <a:ext cx="7772400" cy="914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Again, we see an application with transmission and document standards.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42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5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8601" y="1600200"/>
            <a:ext cx="8342313" cy="33528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09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11.15: </a:t>
            </a:r>
            <a:r>
              <a:rPr lang="en-US" sz="2800" b="0" dirty="0"/>
              <a:t>Downloading a Complex Webpage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5257800" y="4038600"/>
            <a:ext cx="3733800" cy="2057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This webpage has text and two graphics. The HTML file has the text and tags for the graphics.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11.15: </a:t>
            </a:r>
            <a:r>
              <a:rPr lang="en-US" sz="2800" b="0" dirty="0"/>
              <a:t>Downloading a Complex Webpage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5105400" y="4114800"/>
            <a:ext cx="3886200" cy="2057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Based on tags in the HTML file, the graphics files are downloaded and rendered on the page.</a:t>
            </a:r>
          </a:p>
        </p:txBody>
      </p:sp>
      <p:pic>
        <p:nvPicPr>
          <p:cNvPr id="84997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721" t="3369" r="1422" b="2711"/>
          <a:stretch/>
        </p:blipFill>
        <p:spPr>
          <a:xfrm>
            <a:off x="441064" y="1645920"/>
            <a:ext cx="8154296" cy="3399416"/>
          </a:xfrm>
        </p:spPr>
      </p:pic>
      <p:sp>
        <p:nvSpPr>
          <p:cNvPr id="9" name="Rounded Rectangle 8"/>
          <p:cNvSpPr/>
          <p:nvPr/>
        </p:nvSpPr>
        <p:spPr>
          <a:xfrm>
            <a:off x="609600" y="3581400"/>
            <a:ext cx="1981200" cy="15621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44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Content Placeholder 1"/>
          <p:cNvSpPr>
            <a:spLocks noGrp="1"/>
          </p:cNvSpPr>
          <p:nvPr>
            <p:ph idx="1"/>
          </p:nvPr>
        </p:nvSpPr>
        <p:spPr>
          <a:xfrm>
            <a:off x="457200" y="1841500"/>
            <a:ext cx="8229600" cy="4330700"/>
          </a:xfrm>
        </p:spPr>
        <p:txBody>
          <a:bodyPr/>
          <a:lstStyle/>
          <a:p>
            <a:r>
              <a:rPr lang="en-US" dirty="0" smtClean="0"/>
              <a:t>Question: How many files will a browser have to download if the webpage has three graphics and plays music when it is downloaded?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 smtClean="0"/>
              <a:t>11.15: </a:t>
            </a:r>
            <a:r>
              <a:rPr lang="en-US" sz="2800" b="0" dirty="0" smtClean="0"/>
              <a:t>Downloading a Complex Webpage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2976246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46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Content Placeholder 1"/>
          <p:cNvSpPr>
            <a:spLocks noGrp="1"/>
          </p:cNvSpPr>
          <p:nvPr>
            <p:ph idx="1"/>
          </p:nvPr>
        </p:nvSpPr>
        <p:spPr>
          <a:xfrm>
            <a:off x="457200" y="1481139"/>
            <a:ext cx="8229600" cy="4767262"/>
          </a:xfrm>
        </p:spPr>
        <p:txBody>
          <a:bodyPr/>
          <a:lstStyle/>
          <a:p>
            <a:pPr eaLnBrk="1" hangingPunct="1"/>
            <a:r>
              <a:rPr lang="en-US" smtClean="0"/>
              <a:t>Clients provide services to other clients.</a:t>
            </a:r>
          </a:p>
          <a:p>
            <a:pPr eaLnBrk="1" hangingPunct="1"/>
            <a:r>
              <a:rPr lang="en-US" smtClean="0"/>
              <a:t>Servers are not used or are used only for secondary tasks such as helping a client find another client.</a:t>
            </a:r>
          </a:p>
          <a:p>
            <a:pPr eaLnBrk="1" hangingPunct="1"/>
            <a:r>
              <a:rPr lang="en-US" smtClean="0"/>
              <a:t>Made possible by growing desktop processing power</a:t>
            </a:r>
          </a:p>
          <a:p>
            <a:pPr lvl="1" eaLnBrk="1" hangingPunct="1">
              <a:spcBef>
                <a:spcPts val="600"/>
              </a:spcBef>
            </a:pPr>
            <a:r>
              <a:rPr lang="en-US" smtClean="0"/>
              <a:t>Terminal-Host: no desktop processing power</a:t>
            </a:r>
          </a:p>
          <a:p>
            <a:pPr lvl="1" eaLnBrk="1" hangingPunct="1">
              <a:spcBef>
                <a:spcPts val="600"/>
              </a:spcBef>
            </a:pPr>
            <a:r>
              <a:rPr lang="en-US" smtClean="0"/>
              <a:t>Client/server: some desktop processing power</a:t>
            </a:r>
          </a:p>
          <a:p>
            <a:pPr lvl="1" eaLnBrk="1" hangingPunct="1">
              <a:spcBef>
                <a:spcPts val="600"/>
              </a:spcBef>
            </a:pPr>
            <a:r>
              <a:rPr lang="en-US" smtClean="0"/>
              <a:t>P2P: extensive desktop processing power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Peer-to-Peer (P2P) Architectures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57200" y="3505200"/>
            <a:ext cx="7924800" cy="25146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161798" name="Picture 6" descr="CEPT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772400" y="2970214"/>
            <a:ext cx="1219200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47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41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52400" y="1755776"/>
            <a:ext cx="8686800" cy="3535363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11.16: </a:t>
            </a:r>
            <a:r>
              <a:rPr lang="en-US" sz="2800" b="0" dirty="0"/>
              <a:t>Traditional Client/Server Application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48</a:t>
            </a:fld>
            <a:endParaRPr lang="en-US" dirty="0">
              <a:cs typeface="Arial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143000" y="4876800"/>
            <a:ext cx="4495800" cy="533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41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52400" y="1755776"/>
            <a:ext cx="8686800" cy="3535363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11.16: </a:t>
            </a:r>
            <a:r>
              <a:rPr lang="en-US" sz="2800" b="0" dirty="0"/>
              <a:t>Traditional Client/Server Application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49</a:t>
            </a:fld>
            <a:endParaRPr lang="en-US" dirty="0">
              <a:cs typeface="Arial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14400" y="3810000"/>
            <a:ext cx="2590800" cy="914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42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254500"/>
          </a:xfrm>
        </p:spPr>
        <p:txBody>
          <a:bodyPr/>
          <a:lstStyle/>
          <a:p>
            <a:r>
              <a:rPr lang="en-US" b="1" dirty="0"/>
              <a:t>Networked Applications</a:t>
            </a:r>
          </a:p>
          <a:p>
            <a:pPr lvl="1"/>
            <a:r>
              <a:rPr lang="en-US" dirty="0"/>
              <a:t>Applications that require networks to operate</a:t>
            </a:r>
          </a:p>
          <a:p>
            <a:r>
              <a:rPr lang="en-US" b="1" dirty="0" smtClean="0"/>
              <a:t>Important </a:t>
            </a:r>
            <a:r>
              <a:rPr lang="en-US" b="1" dirty="0"/>
              <a:t>Networked Applications</a:t>
            </a:r>
          </a:p>
          <a:p>
            <a:pPr lvl="1"/>
            <a:r>
              <a:rPr lang="en-US" dirty="0"/>
              <a:t>E-mail, voice over IP, the World Wide Web, cloud computing, peer-to-peer (P2P) computing, and mobile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7038"/>
            <a:ext cx="8229600" cy="8683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11.2: Basic Networked Application Concepts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1314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41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52400" y="1755776"/>
            <a:ext cx="8686800" cy="3535363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11.16: </a:t>
            </a:r>
            <a:r>
              <a:rPr lang="en-US" sz="2800" b="0" dirty="0"/>
              <a:t>Traditional Client/Server Application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50</a:t>
            </a:fld>
            <a:endParaRPr lang="en-US" dirty="0">
              <a:cs typeface="Arial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648200" y="3810000"/>
            <a:ext cx="4343400" cy="15240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942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89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4800" y="1981201"/>
            <a:ext cx="8458200" cy="3197225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1020762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11.17:</a:t>
            </a:r>
            <a:r>
              <a:rPr lang="en-US" b="0" dirty="0" smtClean="0"/>
              <a:t> </a:t>
            </a:r>
            <a:r>
              <a:rPr lang="en-US" b="0" dirty="0"/>
              <a:t>Simple Peer-to-Peer (P2P) Application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51</a:t>
            </a:fld>
            <a:endParaRPr lang="en-US" dirty="0">
              <a:cs typeface="Arial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81000" y="3733800"/>
            <a:ext cx="40386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89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4800" y="1981201"/>
            <a:ext cx="8458200" cy="3197225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11.17:</a:t>
            </a:r>
            <a:r>
              <a:rPr lang="en-US" sz="2800" b="0" dirty="0" smtClean="0"/>
              <a:t> </a:t>
            </a:r>
            <a:r>
              <a:rPr lang="en-US" sz="2800" b="0" dirty="0"/>
              <a:t>Simple Peer-to-Peer (P2P) Application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52</a:t>
            </a:fld>
            <a:endParaRPr lang="en-US" dirty="0">
              <a:cs typeface="Arial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343400" y="3733800"/>
            <a:ext cx="4343400" cy="16002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28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11.18: </a:t>
            </a:r>
            <a:r>
              <a:rPr lang="en-US" sz="2800" b="0" dirty="0"/>
              <a:t>BitTorrent Protocol for P2P File Sharing</a:t>
            </a:r>
            <a:endParaRPr lang="en-US" sz="2800" dirty="0"/>
          </a:p>
        </p:txBody>
      </p:sp>
      <p:pic>
        <p:nvPicPr>
          <p:cNvPr id="172036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57201" y="1905000"/>
            <a:ext cx="8256588" cy="2286000"/>
          </a:xfrm>
        </p:spPr>
      </p:pic>
      <p:sp>
        <p:nvSpPr>
          <p:cNvPr id="6" name="Rounded Rectangle 5"/>
          <p:cNvSpPr/>
          <p:nvPr/>
        </p:nvSpPr>
        <p:spPr>
          <a:xfrm>
            <a:off x="2209800" y="3657600"/>
            <a:ext cx="6248400" cy="2057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BitTorrent is a sophisticated PC file sharing standard.</a:t>
            </a:r>
          </a:p>
          <a:p>
            <a:pPr algn="ctr">
              <a:spcBef>
                <a:spcPts val="600"/>
              </a:spcBef>
              <a:defRPr/>
            </a:pPr>
            <a:r>
              <a:rPr lang="en-US" sz="2400" dirty="0"/>
              <a:t>The client first contacts an index webserver with a file request.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11.18: </a:t>
            </a:r>
            <a:r>
              <a:rPr lang="en-US" sz="2800" b="0" dirty="0"/>
              <a:t>BitTorrent Protocol for P2P File Sharing</a:t>
            </a:r>
            <a:endParaRPr lang="en-US" sz="2800" dirty="0"/>
          </a:p>
        </p:txBody>
      </p:sp>
      <p:pic>
        <p:nvPicPr>
          <p:cNvPr id="174084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685800" y="1600201"/>
            <a:ext cx="5257800" cy="4025900"/>
          </a:xfrm>
        </p:spPr>
      </p:pic>
      <p:sp>
        <p:nvSpPr>
          <p:cNvPr id="6" name="Rounded Rectangle 5"/>
          <p:cNvSpPr/>
          <p:nvPr/>
        </p:nvSpPr>
        <p:spPr>
          <a:xfrm>
            <a:off x="3962400" y="1676400"/>
            <a:ext cx="4495800" cy="1066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The index server directs the client to a tracker server.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54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207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11.18: </a:t>
            </a:r>
            <a:r>
              <a:rPr lang="en-US" sz="2800" b="0" dirty="0"/>
              <a:t>BitTorrent Protocol for P2P File Sharing</a:t>
            </a:r>
            <a:endParaRPr lang="en-US" sz="2800" dirty="0"/>
          </a:p>
        </p:txBody>
      </p:sp>
      <p:pic>
        <p:nvPicPr>
          <p:cNvPr id="176132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600200" y="1296988"/>
            <a:ext cx="6407151" cy="5408612"/>
          </a:xfrm>
        </p:spPr>
      </p:pic>
      <p:sp>
        <p:nvSpPr>
          <p:cNvPr id="8" name="Rounded Rectangle 7"/>
          <p:cNvSpPr/>
          <p:nvPr/>
        </p:nvSpPr>
        <p:spPr>
          <a:xfrm>
            <a:off x="381000" y="1371600"/>
            <a:ext cx="3200400" cy="2209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The swarm consists of client PCs that have parts of the desired file.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64475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11.18: </a:t>
            </a:r>
            <a:r>
              <a:rPr lang="en-US" sz="2800" b="0" dirty="0"/>
              <a:t>BitTorrent Protocol </a:t>
            </a:r>
            <a:r>
              <a:rPr lang="en-US" sz="2800" b="0" dirty="0" smtClean="0"/>
              <a:t>for</a:t>
            </a:r>
            <a:br>
              <a:rPr lang="en-US" sz="2800" b="0" dirty="0" smtClean="0"/>
            </a:br>
            <a:r>
              <a:rPr lang="en-US" sz="2800" b="0" dirty="0" smtClean="0"/>
              <a:t>P2P </a:t>
            </a:r>
            <a:r>
              <a:rPr lang="en-US" sz="2800" b="0" dirty="0"/>
              <a:t>File Sharing</a:t>
            </a:r>
            <a:endParaRPr lang="en-US" sz="2800" dirty="0"/>
          </a:p>
        </p:txBody>
      </p:sp>
      <p:pic>
        <p:nvPicPr>
          <p:cNvPr id="178180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04813" y="533400"/>
            <a:ext cx="8205787" cy="5638800"/>
          </a:xfrm>
        </p:spPr>
      </p:pic>
      <p:sp>
        <p:nvSpPr>
          <p:cNvPr id="9" name="Rounded Rectangle 8"/>
          <p:cNvSpPr/>
          <p:nvPr/>
        </p:nvSpPr>
        <p:spPr>
          <a:xfrm>
            <a:off x="2133600" y="1143000"/>
            <a:ext cx="4419600" cy="1066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4. Client PC downloads pieces from the swarm.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57200" y="5410200"/>
            <a:ext cx="5257800" cy="914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5. Client PC reassembles the file.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712075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56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5" name="Content Placeholder 1"/>
          <p:cNvSpPr>
            <a:spLocks noGrp="1"/>
          </p:cNvSpPr>
          <p:nvPr>
            <p:ph idx="1"/>
          </p:nvPr>
        </p:nvSpPr>
        <p:spPr>
          <a:xfrm>
            <a:off x="457200" y="1917700"/>
            <a:ext cx="8229600" cy="4330700"/>
          </a:xfrm>
        </p:spPr>
        <p:txBody>
          <a:bodyPr/>
          <a:lstStyle/>
          <a:p>
            <a:pPr eaLnBrk="1" hangingPunct="1"/>
            <a:r>
              <a:rPr lang="en-US" dirty="0" smtClean="0"/>
              <a:t>Question: What do you think is the advantage of downloading the file from multiple sources instead of a single source?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1020762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11.18: </a:t>
            </a:r>
            <a:r>
              <a:rPr lang="en-US" b="0" dirty="0"/>
              <a:t>BitTorrent Protocol for</a:t>
            </a:r>
            <a:br>
              <a:rPr lang="en-US" b="0" dirty="0"/>
            </a:br>
            <a:r>
              <a:rPr lang="en-US" b="0" dirty="0"/>
              <a:t>P2P File Sharing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57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3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Description and Main Features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P2P VoIP service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Very popular due to low costs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Free calling among Skype customers (computer-to-computer)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Reduced-cost calling to and from Public Switched Telephone Network customers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Skype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58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1" name="Content Placeholder 1"/>
          <p:cNvSpPr>
            <a:spLocks noGrp="1"/>
          </p:cNvSpPr>
          <p:nvPr>
            <p:ph idx="1"/>
          </p:nvPr>
        </p:nvSpPr>
        <p:spPr>
          <a:xfrm>
            <a:off x="457200" y="1570038"/>
            <a:ext cx="8229600" cy="4525962"/>
          </a:xfrm>
        </p:spPr>
        <p:txBody>
          <a:bodyPr/>
          <a:lstStyle/>
          <a:p>
            <a:pPr eaLnBrk="1" hangingPunct="1"/>
            <a:r>
              <a:rPr lang="en-US" dirty="0" smtClean="0"/>
              <a:t>Signaling versus Transport</a:t>
            </a:r>
          </a:p>
          <a:p>
            <a:pPr lvl="1" eaLnBrk="1" hangingPunct="1"/>
            <a:r>
              <a:rPr lang="en-US" dirty="0" smtClean="0"/>
              <a:t>Signaling</a:t>
            </a:r>
          </a:p>
          <a:p>
            <a:pPr lvl="2" eaLnBrk="1" hangingPunct="1">
              <a:spcBef>
                <a:spcPts val="600"/>
              </a:spcBef>
            </a:pPr>
            <a:r>
              <a:rPr lang="en-US" dirty="0" smtClean="0"/>
              <a:t>Supervisory communication</a:t>
            </a:r>
          </a:p>
          <a:p>
            <a:pPr lvl="2" eaLnBrk="1" hangingPunct="1">
              <a:spcBef>
                <a:spcPts val="600"/>
              </a:spcBef>
            </a:pPr>
            <a:r>
              <a:rPr lang="en-US" dirty="0" smtClean="0"/>
              <a:t>Set up connection, break down connection</a:t>
            </a:r>
          </a:p>
          <a:p>
            <a:pPr lvl="2" eaLnBrk="1" hangingPunct="1">
              <a:spcBef>
                <a:spcPts val="600"/>
              </a:spcBef>
            </a:pPr>
            <a:r>
              <a:rPr lang="en-US" dirty="0" smtClean="0"/>
              <a:t>Billing, and so on</a:t>
            </a:r>
          </a:p>
          <a:p>
            <a:pPr lvl="1" eaLnBrk="1" hangingPunct="1">
              <a:spcBef>
                <a:spcPts val="1800"/>
              </a:spcBef>
            </a:pPr>
            <a:r>
              <a:rPr lang="en-US" dirty="0" smtClean="0"/>
              <a:t>Transport</a:t>
            </a:r>
          </a:p>
          <a:p>
            <a:pPr lvl="2" eaLnBrk="1" hangingPunct="1"/>
            <a:r>
              <a:rPr lang="en-US" dirty="0" smtClean="0"/>
              <a:t>The actual carriage of voice signals between the caller and the called party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Skype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477000" y="533400"/>
            <a:ext cx="2209800" cy="8382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/>
              <a:t>Recap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59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254500"/>
          </a:xfrm>
        </p:spPr>
        <p:txBody>
          <a:bodyPr/>
          <a:lstStyle/>
          <a:p>
            <a:r>
              <a:rPr lang="en-US" b="1" dirty="0"/>
              <a:t>Application Architectures</a:t>
            </a:r>
          </a:p>
          <a:p>
            <a:pPr lvl="1"/>
            <a:r>
              <a:rPr lang="en-US" dirty="0"/>
              <a:t>How application layer functions are spread among computers to deliver service to users</a:t>
            </a:r>
          </a:p>
          <a:p>
            <a:pPr lvl="1"/>
            <a:r>
              <a:rPr lang="en-US" dirty="0"/>
              <a:t>Stand-alone operation</a:t>
            </a:r>
          </a:p>
          <a:p>
            <a:pPr lvl="1"/>
            <a:r>
              <a:rPr lang="en-US" dirty="0"/>
              <a:t>Client/server operation</a:t>
            </a:r>
          </a:p>
          <a:p>
            <a:pPr lvl="1"/>
            <a:r>
              <a:rPr lang="en-US" dirty="0"/>
              <a:t>Peer-to-peer (P2P) operation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7038"/>
            <a:ext cx="8229600" cy="8683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11.2: Basic Networked Application Concepts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1252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Content Placeholder 1"/>
          <p:cNvSpPr>
            <a:spLocks noGrp="1"/>
          </p:cNvSpPr>
          <p:nvPr>
            <p:ph idx="1"/>
          </p:nvPr>
        </p:nvSpPr>
        <p:spPr>
          <a:xfrm>
            <a:off x="457200" y="1570038"/>
            <a:ext cx="8229600" cy="4525962"/>
          </a:xfrm>
        </p:spPr>
        <p:txBody>
          <a:bodyPr/>
          <a:lstStyle/>
          <a:p>
            <a:pPr eaLnBrk="1" hangingPunct="1"/>
            <a:r>
              <a:rPr lang="en-US" dirty="0" smtClean="0"/>
              <a:t>How Skype Works</a:t>
            </a:r>
          </a:p>
          <a:p>
            <a:pPr lvl="1" eaLnBrk="1" hangingPunct="1"/>
            <a:r>
              <a:rPr lang="en-US" dirty="0" smtClean="0"/>
              <a:t>Skype Network</a:t>
            </a:r>
          </a:p>
          <a:p>
            <a:pPr lvl="2" eaLnBrk="1" hangingPunct="1">
              <a:spcBef>
                <a:spcPts val="1800"/>
              </a:spcBef>
            </a:pPr>
            <a:r>
              <a:rPr lang="en-US" dirty="0" smtClean="0"/>
              <a:t>Skype login server: the only centralized component in the Skype network</a:t>
            </a:r>
          </a:p>
          <a:p>
            <a:pPr lvl="2" eaLnBrk="1" hangingPunct="1">
              <a:spcBef>
                <a:spcPts val="1800"/>
              </a:spcBef>
            </a:pPr>
            <a:r>
              <a:rPr lang="en-US" dirty="0" smtClean="0"/>
              <a:t>Host node: a Skype application that runs on a user’s computer</a:t>
            </a:r>
          </a:p>
          <a:p>
            <a:pPr lvl="2" eaLnBrk="1" hangingPunct="1">
              <a:spcBef>
                <a:spcPts val="1800"/>
              </a:spcBef>
            </a:pPr>
            <a:r>
              <a:rPr lang="en-US" dirty="0" smtClean="0"/>
              <a:t>Super node: a host node that takes on the work of signaling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Skype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60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1136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400" dirty="0" smtClean="0"/>
              <a:t>11.19: Skype </a:t>
            </a:r>
            <a:br>
              <a:rPr lang="en-US" sz="2400" dirty="0" smtClean="0"/>
            </a:br>
            <a:r>
              <a:rPr lang="en-US" sz="2400" dirty="0" smtClean="0"/>
              <a:t>Network</a:t>
            </a:r>
            <a:br>
              <a:rPr lang="en-US" sz="2400" dirty="0" smtClean="0"/>
            </a:br>
            <a:r>
              <a:rPr lang="en-US" sz="2400" dirty="0" smtClean="0"/>
              <a:t>Operation</a:t>
            </a:r>
            <a:endParaRPr lang="en-US" sz="2400" dirty="0"/>
          </a:p>
        </p:txBody>
      </p:sp>
      <p:pic>
        <p:nvPicPr>
          <p:cNvPr id="188420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810001" y="533400"/>
            <a:ext cx="5041900" cy="5562600"/>
          </a:xfrm>
        </p:spPr>
      </p:pic>
      <p:sp>
        <p:nvSpPr>
          <p:cNvPr id="7" name="Rounded Rectangle 6"/>
          <p:cNvSpPr/>
          <p:nvPr/>
        </p:nvSpPr>
        <p:spPr>
          <a:xfrm>
            <a:off x="609600" y="3124200"/>
            <a:ext cx="3429000" cy="1981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000000"/>
                </a:solidFill>
                <a:cs typeface="Arial" charset="0"/>
              </a:rPr>
              <a:t>Users must log into the network before they receive service.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61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465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219201" y="1370014"/>
            <a:ext cx="7464425" cy="495458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11.19: Skype Network Operation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1295400"/>
            <a:ext cx="4343400" cy="1828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Call set-up signaling is done P2P via supernodes, which are powerful user computers.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943600" y="3657600"/>
            <a:ext cx="3048000" cy="2514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Powerful clients </a:t>
            </a:r>
            <a:r>
              <a:rPr lang="en-US" sz="2400" b="1" dirty="0">
                <a:solidFill>
                  <a:srgbClr val="000000"/>
                </a:solidFill>
                <a:cs typeface="Arial" charset="0"/>
              </a:rPr>
              <a:t>automatically </a:t>
            </a:r>
            <a:r>
              <a:rPr lang="en-US" sz="2400" dirty="0">
                <a:solidFill>
                  <a:srgbClr val="000000"/>
                </a:solidFill>
                <a:cs typeface="Arial" charset="0"/>
              </a:rPr>
              <a:t>become supernodes.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62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513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09549" y="1295400"/>
            <a:ext cx="8782051" cy="32004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/>
              <a:t>11.19: Skype Network Operation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33400" y="4495801"/>
            <a:ext cx="7848600" cy="1828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300"/>
              </a:spcBef>
              <a:spcAft>
                <a:spcPts val="300"/>
              </a:spcAft>
              <a:defRPr/>
            </a:pPr>
            <a:r>
              <a:rPr lang="en-US" sz="2400" dirty="0"/>
              <a:t>Once connected, </a:t>
            </a:r>
            <a:r>
              <a:rPr lang="en-US" sz="2400" dirty="0" smtClean="0"/>
              <a:t>signaling ends</a:t>
            </a:r>
          </a:p>
          <a:p>
            <a:pPr algn="ctr" fontAlgn="auto">
              <a:spcBef>
                <a:spcPts val="300"/>
              </a:spcBef>
              <a:spcAft>
                <a:spcPts val="300"/>
              </a:spcAft>
              <a:defRPr/>
            </a:pPr>
            <a:r>
              <a:rPr lang="en-US" sz="2400" dirty="0" smtClean="0"/>
              <a:t>The </a:t>
            </a:r>
            <a:r>
              <a:rPr lang="en-US" sz="2400" dirty="0"/>
              <a:t>two </a:t>
            </a:r>
            <a:r>
              <a:rPr lang="en-US" sz="2400" dirty="0" smtClean="0"/>
              <a:t>parties communicate </a:t>
            </a:r>
            <a:r>
              <a:rPr lang="en-US" sz="2400" dirty="0"/>
              <a:t>entirely </a:t>
            </a:r>
            <a:r>
              <a:rPr lang="en-US" sz="2400" dirty="0" smtClean="0"/>
              <a:t>via P2P</a:t>
            </a:r>
            <a:r>
              <a:rPr lang="en-US" sz="2400" dirty="0"/>
              <a:t>.</a:t>
            </a:r>
          </a:p>
          <a:p>
            <a:pPr algn="ctr" fontAlgn="auto">
              <a:spcBef>
                <a:spcPts val="300"/>
              </a:spcBef>
              <a:spcAft>
                <a:spcPts val="300"/>
              </a:spcAft>
              <a:defRPr/>
            </a:pPr>
            <a:r>
              <a:rPr lang="en-US" sz="2400" dirty="0"/>
              <a:t>This is transport.</a:t>
            </a:r>
          </a:p>
          <a:p>
            <a:pPr algn="ctr" fontAlgn="auto">
              <a:spcBef>
                <a:spcPts val="300"/>
              </a:spcBef>
              <a:spcAft>
                <a:spcPts val="300"/>
              </a:spcAft>
              <a:defRPr/>
            </a:pPr>
            <a:r>
              <a:rPr lang="en-US" sz="2400" dirty="0"/>
              <a:t>So </a:t>
            </a:r>
            <a:r>
              <a:rPr lang="en-US" sz="2400" i="1" dirty="0"/>
              <a:t>most</a:t>
            </a:r>
            <a:r>
              <a:rPr lang="en-US" sz="2400" dirty="0"/>
              <a:t> transmission is P2P.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63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054815"/>
              </p:ext>
            </p:extLst>
          </p:nvPr>
        </p:nvGraphicFramePr>
        <p:xfrm>
          <a:off x="457200" y="1371600"/>
          <a:ext cx="8229600" cy="375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94485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Stage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Skype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Traditional VoIP</a:t>
                      </a:r>
                      <a:endParaRPr lang="en-US" sz="2800" dirty="0"/>
                    </a:p>
                  </a:txBody>
                  <a:tcPr marT="45705" marB="45705"/>
                </a:tc>
              </a:tr>
              <a:tr h="93723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Registration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Server-based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Server-based</a:t>
                      </a:r>
                    </a:p>
                  </a:txBody>
                  <a:tcPr marT="45705" marB="45705"/>
                </a:tc>
              </a:tr>
              <a:tr h="93723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Signaling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P2P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Server-based</a:t>
                      </a:r>
                    </a:p>
                  </a:txBody>
                  <a:tcPr marT="45705" marB="45705"/>
                </a:tc>
              </a:tr>
              <a:tr h="93723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Transport</a:t>
                      </a:r>
                      <a:endParaRPr lang="en-US" sz="2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P2P</a:t>
                      </a:r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P2P</a:t>
                      </a:r>
                    </a:p>
                  </a:txBody>
                  <a:tcPr marT="45705" marB="45705"/>
                </a:tc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/>
              <a:t>11.20: Skype vs Traditional VoIP</a:t>
            </a:r>
            <a:endParaRPr lang="en-US" sz="3200" dirty="0"/>
          </a:p>
        </p:txBody>
      </p:sp>
      <p:sp>
        <p:nvSpPr>
          <p:cNvPr id="8" name="Rounded Rectangle 7"/>
          <p:cNvSpPr/>
          <p:nvPr/>
        </p:nvSpPr>
        <p:spPr>
          <a:xfrm>
            <a:off x="381000" y="3186112"/>
            <a:ext cx="8382000" cy="8382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228601" y="4938712"/>
            <a:ext cx="8686800" cy="1219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/>
              <a:t>Skype differs from traditional P2P only </a:t>
            </a:r>
            <a:r>
              <a:rPr lang="en-US" sz="2400" dirty="0" smtClean="0"/>
              <a:t>in signaling.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  <a:defRPr/>
            </a:pPr>
            <a:r>
              <a:rPr lang="en-US" sz="2400" dirty="0" smtClean="0"/>
              <a:t>Signaling costs are borne by </a:t>
            </a:r>
            <a:r>
              <a:rPr lang="en-US" sz="2400" dirty="0" err="1" smtClean="0"/>
              <a:t>Supernodes</a:t>
            </a:r>
            <a:endParaRPr lang="en-US" sz="2400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64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6213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427038"/>
            <a:ext cx="8229600" cy="6397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/>
              <a:t>11.21 SETI@home Processor Sharing</a:t>
            </a:r>
            <a:endParaRPr lang="en-US" sz="2800" dirty="0"/>
          </a:p>
        </p:txBody>
      </p:sp>
      <p:pic>
        <p:nvPicPr>
          <p:cNvPr id="20070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8600" y="1497013"/>
            <a:ext cx="8686800" cy="4446587"/>
          </a:xfrm>
        </p:spPr>
      </p:pic>
      <p:sp>
        <p:nvSpPr>
          <p:cNvPr id="2" name="Rounded Rectangle 1"/>
          <p:cNvSpPr/>
          <p:nvPr/>
        </p:nvSpPr>
        <p:spPr>
          <a:xfrm>
            <a:off x="4953000" y="4953000"/>
            <a:ext cx="3962400" cy="1143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  <a:cs typeface="Arial" charset="0"/>
              </a:rPr>
              <a:t>SETI@home uses idle PC processing power.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65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07698"/>
            <a:ext cx="8534400" cy="488830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11-22: Tor for P2P Anonymity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2013  Pearson</a:t>
            </a:r>
            <a:endParaRPr lang="en-US" dirty="0">
              <a:latin typeface="Lucida Sans Unicode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03865F-C782-45B6-A795-60D8C1BFA4E0}" type="slidenum">
              <a:rPr lang="en-US" smtClean="0"/>
              <a:pPr>
                <a:defRPr/>
              </a:pPr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6149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05400"/>
          </a:xfrm>
        </p:spPr>
        <p:txBody>
          <a:bodyPr>
            <a:normAutofit lnSpcReduction="10000"/>
          </a:bodyPr>
          <a:lstStyle/>
          <a:p>
            <a:pPr marL="365760" indent="-256032" eaLnBrk="1" fontAlgn="auto" hangingPunct="1">
              <a:spcAft>
                <a:spcPts val="0"/>
              </a:spcAft>
              <a:buFont typeface="Wingdings 3"/>
              <a:buChar char=""/>
              <a:defRPr/>
            </a:pPr>
            <a:r>
              <a:rPr lang="en-US" dirty="0" smtClean="0"/>
              <a:t>Possible because of growing client power</a:t>
            </a:r>
          </a:p>
          <a:p>
            <a:pPr marL="365760" indent="-256032" eaLnBrk="1" fontAlgn="auto" hangingPunct="1">
              <a:spcBef>
                <a:spcPts val="1500"/>
              </a:spcBef>
              <a:spcAft>
                <a:spcPts val="0"/>
              </a:spcAft>
              <a:buFont typeface="Wingdings 3"/>
              <a:buChar char=""/>
              <a:defRPr/>
            </a:pPr>
            <a:r>
              <a:rPr lang="en-US" dirty="0" smtClean="0"/>
              <a:t>Types</a:t>
            </a:r>
          </a:p>
          <a:p>
            <a:pPr marL="621792" lvl="1" eaLnBrk="1" fontAlgn="auto" hangingPunct="1">
              <a:spcBef>
                <a:spcPts val="800"/>
              </a:spcBef>
              <a:spcAft>
                <a:spcPts val="0"/>
              </a:spcAft>
              <a:buFont typeface="Verdana"/>
              <a:buChar char="◦"/>
              <a:defRPr/>
            </a:pPr>
            <a:r>
              <a:rPr lang="en-US" dirty="0" smtClean="0"/>
              <a:t>File sharing</a:t>
            </a:r>
          </a:p>
          <a:p>
            <a:pPr marL="621792" lvl="1" eaLnBrk="1" fontAlgn="auto" hangingPunct="1">
              <a:spcBef>
                <a:spcPts val="800"/>
              </a:spcBef>
              <a:spcAft>
                <a:spcPts val="0"/>
              </a:spcAft>
              <a:buFont typeface="Verdana"/>
              <a:buChar char="◦"/>
              <a:defRPr/>
            </a:pPr>
            <a:r>
              <a:rPr lang="en-US" dirty="0" smtClean="0"/>
              <a:t>Communication</a:t>
            </a:r>
          </a:p>
          <a:p>
            <a:pPr marL="621792" lvl="1" eaLnBrk="1" fontAlgn="auto" hangingPunct="1">
              <a:spcBef>
                <a:spcPts val="800"/>
              </a:spcBef>
              <a:spcAft>
                <a:spcPts val="0"/>
              </a:spcAft>
              <a:buFont typeface="Verdana"/>
              <a:buChar char="◦"/>
              <a:defRPr/>
            </a:pPr>
            <a:r>
              <a:rPr lang="en-US" dirty="0" smtClean="0"/>
              <a:t>Processor sharing</a:t>
            </a:r>
          </a:p>
          <a:p>
            <a:pPr marL="621792" lvl="1" eaLnBrk="1" fontAlgn="auto" hangingPunct="1">
              <a:spcBef>
                <a:spcPts val="800"/>
              </a:spcBef>
              <a:spcAft>
                <a:spcPts val="0"/>
              </a:spcAft>
              <a:buFont typeface="Verdana"/>
              <a:buChar char="◦"/>
              <a:defRPr/>
            </a:pPr>
            <a:r>
              <a:rPr lang="en-US" dirty="0" smtClean="0"/>
              <a:t>Anonymity</a:t>
            </a:r>
          </a:p>
          <a:p>
            <a:pPr marL="621792" lvl="1" eaLnBrk="1" fontAlgn="auto" hangingPunct="1">
              <a:spcBef>
                <a:spcPts val="800"/>
              </a:spcBef>
              <a:spcAft>
                <a:spcPts val="0"/>
              </a:spcAft>
              <a:buFont typeface="Verdana"/>
              <a:buChar char="◦"/>
              <a:defRPr/>
            </a:pPr>
            <a:r>
              <a:rPr lang="en-US" dirty="0" smtClean="0"/>
              <a:t>…</a:t>
            </a:r>
          </a:p>
          <a:p>
            <a:pPr marL="365760" indent="-256032" eaLnBrk="1" fontAlgn="auto" hangingPunct="1">
              <a:spcBef>
                <a:spcPts val="1500"/>
              </a:spcBef>
              <a:spcAft>
                <a:spcPts val="0"/>
              </a:spcAft>
              <a:buFont typeface="Wingdings 3"/>
              <a:buChar char=""/>
              <a:defRPr/>
            </a:pPr>
            <a:r>
              <a:rPr lang="en-US" dirty="0" smtClean="0"/>
              <a:t>Potential cost savings by using idle PC resources</a:t>
            </a:r>
          </a:p>
          <a:p>
            <a:pPr marL="365760" indent="-256032" eaLnBrk="1" fontAlgn="auto" hangingPunct="1">
              <a:spcBef>
                <a:spcPts val="1500"/>
              </a:spcBef>
              <a:spcAft>
                <a:spcPts val="0"/>
              </a:spcAft>
              <a:buFont typeface="Wingdings 3"/>
              <a:buChar char=""/>
              <a:defRPr/>
            </a:pPr>
            <a:r>
              <a:rPr lang="en-US" dirty="0" smtClean="0"/>
              <a:t>Management and </a:t>
            </a:r>
            <a:r>
              <a:rPr lang="en-US" dirty="0"/>
              <a:t>s</a:t>
            </a:r>
            <a:r>
              <a:rPr lang="en-US" dirty="0" smtClean="0"/>
              <a:t>ecurity issues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639762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P2P in Perspective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67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014582"/>
              </p:ext>
            </p:extLst>
          </p:nvPr>
        </p:nvGraphicFramePr>
        <p:xfrm>
          <a:off x="457200" y="457200"/>
          <a:ext cx="82296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68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26" name="Picture 3" descr="cid:3287383400_2177562"/>
          <p:cNvPicPr>
            <a:picLocks noChangeAspect="1" noChangeArrowheads="1"/>
          </p:cNvPicPr>
          <p:nvPr/>
        </p:nvPicPr>
        <p:blipFill>
          <a:blip r:embed="rId2" r:link="rId3"/>
          <a:srcRect/>
          <a:stretch>
            <a:fillRect/>
          </a:stretch>
        </p:blipFill>
        <p:spPr bwMode="auto">
          <a:xfrm>
            <a:off x="1524002" y="1143000"/>
            <a:ext cx="7242175" cy="2363788"/>
          </a:xfrm>
          <a:prstGeom prst="rect">
            <a:avLst/>
          </a:prstGeom>
          <a:solidFill>
            <a:schemeClr val="hlink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620000" y="6324600"/>
            <a:ext cx="10509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69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330700"/>
          </a:xfrm>
        </p:spPr>
        <p:txBody>
          <a:bodyPr/>
          <a:lstStyle/>
          <a:p>
            <a:r>
              <a:rPr lang="en-US" b="1" dirty="0"/>
              <a:t>Importance of the application layer to users</a:t>
            </a:r>
          </a:p>
          <a:p>
            <a:pPr lvl="1"/>
            <a:r>
              <a:rPr lang="en-US" dirty="0"/>
              <a:t>The only layer whose functionality users see directly</a:t>
            </a:r>
          </a:p>
          <a:p>
            <a:pPr lvl="1"/>
            <a:r>
              <a:rPr lang="en-US" dirty="0"/>
              <a:t>What happens at lower layers should simply happen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7038"/>
            <a:ext cx="8229600" cy="8683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11.2: Basic Networked Application Concepts</a:t>
            </a:r>
            <a:endParaRPr lang="en-US" sz="2800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30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 smtClean="0"/>
              <a:t>11.3: Client </a:t>
            </a:r>
            <a:r>
              <a:rPr lang="en-US" sz="3200" b="0" dirty="0" smtClean="0"/>
              <a:t>Evolution</a:t>
            </a:r>
            <a:endParaRPr lang="en-US" sz="3200" dirty="0"/>
          </a:p>
        </p:txBody>
      </p:sp>
      <p:pic>
        <p:nvPicPr>
          <p:cNvPr id="24580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8600" y="990600"/>
            <a:ext cx="8458200" cy="5181600"/>
          </a:xfrm>
        </p:spPr>
      </p:pic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 smtClean="0"/>
              <a:t>11.4: Application Hacking</a:t>
            </a:r>
            <a:endParaRPr lang="en-US" sz="2800" dirty="0"/>
          </a:p>
        </p:txBody>
      </p:sp>
      <p:pic>
        <p:nvPicPr>
          <p:cNvPr id="2867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304800" y="1209676"/>
            <a:ext cx="8534400" cy="4811713"/>
          </a:xfrm>
        </p:spPr>
      </p:pic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8600" y="6400801"/>
            <a:ext cx="2895600" cy="288925"/>
          </a:xfrm>
        </p:spPr>
        <p:txBody>
          <a:bodyPr/>
          <a:lstStyle/>
          <a:p>
            <a:r>
              <a:rPr lang="en-US" dirty="0"/>
              <a:t>Copyright © 2015 Pearson Education, Inc.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7848600" y="6324601"/>
            <a:ext cx="822325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 smtClean="0">
                <a:cs typeface="Arial" charset="0"/>
              </a:rPr>
              <a:t>11-</a:t>
            </a:r>
            <a:fld id="{AA40247C-112D-49E6-8AA1-526D0B1526D6}" type="slidenum">
              <a:rPr lang="en-US" smtClean="0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US" dirty="0"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2937</TotalTime>
  <Words>2483</Words>
  <Application>Microsoft Office PowerPoint</Application>
  <PresentationFormat>On-screen Show (4:3)</PresentationFormat>
  <Paragraphs>549</Paragraphs>
  <Slides>69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6" baseType="lpstr">
      <vt:lpstr>Arial</vt:lpstr>
      <vt:lpstr>Calibri</vt:lpstr>
      <vt:lpstr>Lucida Sans Unicode</vt:lpstr>
      <vt:lpstr>Verdana</vt:lpstr>
      <vt:lpstr>Wingdings 2</vt:lpstr>
      <vt:lpstr>Wingdings 3</vt:lpstr>
      <vt:lpstr>Concourse</vt:lpstr>
      <vt:lpstr>Networked Applications</vt:lpstr>
      <vt:lpstr>Perspective </vt:lpstr>
      <vt:lpstr>PowerPoint Presentation</vt:lpstr>
      <vt:lpstr>11.1 Ghostnet</vt:lpstr>
      <vt:lpstr>11.2: Basic Networked Application Concepts</vt:lpstr>
      <vt:lpstr>11.2: Basic Networked Application Concepts</vt:lpstr>
      <vt:lpstr>11.2: Basic Networked Application Concepts</vt:lpstr>
      <vt:lpstr>11.3: Client Evolution</vt:lpstr>
      <vt:lpstr>11.4: Application Hacking</vt:lpstr>
      <vt:lpstr>PowerPoint Presentation</vt:lpstr>
      <vt:lpstr>11.4: E-Mail</vt:lpstr>
      <vt:lpstr>11.5: Cross-Site Scripting (XSS)</vt:lpstr>
      <vt:lpstr>11.5: Cross-Site Scripting (XSS)</vt:lpstr>
      <vt:lpstr>11.5: E-Mail Standards</vt:lpstr>
      <vt:lpstr>11.5: E-Mail Standards</vt:lpstr>
      <vt:lpstr>11.5: E-Mail Standards</vt:lpstr>
      <vt:lpstr>11.5: E-Mail Standards</vt:lpstr>
      <vt:lpstr>11.8: Web-Based E-Mail</vt:lpstr>
      <vt:lpstr>11.7: Simple Mail Transfer Protocol (SMTP)</vt:lpstr>
      <vt:lpstr>11.7: Simple Mail Transfer Protocol (SMTP)</vt:lpstr>
      <vt:lpstr>11.7: Simple Mail Transfer Protocol (SMTP)</vt:lpstr>
      <vt:lpstr>11.7: Simple Mail Transfer Protocol (SMTP)</vt:lpstr>
      <vt:lpstr>11.7: Simple Mail Transfer Protocol (SMTP)</vt:lpstr>
      <vt:lpstr>11.7: Simple Mail Transfer Protocol (SMTP)</vt:lpstr>
      <vt:lpstr>11.7: Simple Mail Transfer Protocol (SMTP)</vt:lpstr>
      <vt:lpstr>11.9: E-Mail</vt:lpstr>
      <vt:lpstr>11.9: Scanning Locations for E-Mail</vt:lpstr>
      <vt:lpstr>11.10: Encryption for Confidentiality</vt:lpstr>
      <vt:lpstr>11.10: Encryption for Confidentiality</vt:lpstr>
      <vt:lpstr>11.10: Encryption for Confidentiality</vt:lpstr>
      <vt:lpstr>PowerPoint Presentation</vt:lpstr>
      <vt:lpstr>Voice over IP</vt:lpstr>
      <vt:lpstr>VoIP Signaling and Transport</vt:lpstr>
      <vt:lpstr>11.11: Voice over IP (VoIP)</vt:lpstr>
      <vt:lpstr>11.11: Voice over IP (VoIP)</vt:lpstr>
      <vt:lpstr>11.12: VoIP Signaling and Transport</vt:lpstr>
      <vt:lpstr>11.12: VoIP Signaling and Transport</vt:lpstr>
      <vt:lpstr>11.12: VoIP Signaling and Transport</vt:lpstr>
      <vt:lpstr>11.12: VoIP Signaling and Transport</vt:lpstr>
      <vt:lpstr>11.13: Codecs</vt:lpstr>
      <vt:lpstr>PowerPoint Presentation</vt:lpstr>
      <vt:lpstr>11.14: HTTP and HTML</vt:lpstr>
      <vt:lpstr>11.15: Downloading a Complex Webpage</vt:lpstr>
      <vt:lpstr>11.15: Downloading a Complex Webpage</vt:lpstr>
      <vt:lpstr>11.15: Downloading a Complex Webpage</vt:lpstr>
      <vt:lpstr>PowerPoint Presentation</vt:lpstr>
      <vt:lpstr>Peer-to-Peer (P2P) Architectures</vt:lpstr>
      <vt:lpstr>11.16: Traditional Client/Server Application</vt:lpstr>
      <vt:lpstr>11.16: Traditional Client/Server Application</vt:lpstr>
      <vt:lpstr>11.16: Traditional Client/Server Application</vt:lpstr>
      <vt:lpstr>11.17: Simple Peer-to-Peer (P2P) Application</vt:lpstr>
      <vt:lpstr>11.17: Simple Peer-to-Peer (P2P) Application</vt:lpstr>
      <vt:lpstr>11.18: BitTorrent Protocol for P2P File Sharing</vt:lpstr>
      <vt:lpstr>11.18: BitTorrent Protocol for P2P File Sharing</vt:lpstr>
      <vt:lpstr>11.18: BitTorrent Protocol for P2P File Sharing</vt:lpstr>
      <vt:lpstr>11.18: BitTorrent Protocol for P2P File Sharing</vt:lpstr>
      <vt:lpstr>11.18: BitTorrent Protocol for P2P File Sharing</vt:lpstr>
      <vt:lpstr>Skype</vt:lpstr>
      <vt:lpstr>Skype</vt:lpstr>
      <vt:lpstr>Skype</vt:lpstr>
      <vt:lpstr>11.19: Skype  Network Operation</vt:lpstr>
      <vt:lpstr>11.19: Skype Network Operation</vt:lpstr>
      <vt:lpstr>11.19: Skype Network Operation</vt:lpstr>
      <vt:lpstr>11.20: Skype vs Traditional VoIP</vt:lpstr>
      <vt:lpstr>11.21 SETI@home Processor Sharing</vt:lpstr>
      <vt:lpstr>11-22: Tor for P2P Anonymity</vt:lpstr>
      <vt:lpstr>P2P in Perspective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Owner</dc:creator>
  <cp:lastModifiedBy>Kim Norbuta</cp:lastModifiedBy>
  <cp:revision>433</cp:revision>
  <cp:lastPrinted>2014-11-23T19:47:00Z</cp:lastPrinted>
  <dcterms:created xsi:type="dcterms:W3CDTF">2010-06-18T00:05:14Z</dcterms:created>
  <dcterms:modified xsi:type="dcterms:W3CDTF">2014-12-04T17:21:54Z</dcterms:modified>
</cp:coreProperties>
</file>

<file path=docProps/thumbnail.jpeg>
</file>